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7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D600"/>
    <a:srgbClr val="4444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82" autoAdjust="0"/>
    <p:restoredTop sz="77229" autoAdjust="0"/>
  </p:normalViewPr>
  <p:slideViewPr>
    <p:cSldViewPr snapToGrid="0">
      <p:cViewPr varScale="1">
        <p:scale>
          <a:sx n="52" d="100"/>
          <a:sy n="52" d="100"/>
        </p:scale>
        <p:origin x="802" y="38"/>
      </p:cViewPr>
      <p:guideLst/>
    </p:cSldViewPr>
  </p:slideViewPr>
  <p:outlineViewPr>
    <p:cViewPr>
      <p:scale>
        <a:sx n="33" d="100"/>
        <a:sy n="33" d="100"/>
      </p:scale>
      <p:origin x="0" y="-12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4096"/>
    </p:cViewPr>
  </p:sorterViewPr>
  <p:notesViewPr>
    <p:cSldViewPr snapToGrid="0">
      <p:cViewPr varScale="1">
        <p:scale>
          <a:sx n="64" d="100"/>
          <a:sy n="64" d="100"/>
        </p:scale>
        <p:origin x="267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7C471F-79C1-42CA-8223-3552C64873DA}" type="doc">
      <dgm:prSet loTypeId="urn:microsoft.com/office/officeart/2005/8/layout/defaul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1C633960-2B8A-4BD4-9036-04D798E1B204}">
      <dgm:prSet/>
      <dgm:spPr>
        <a:solidFill>
          <a:srgbClr val="D4D600"/>
        </a:solidFill>
      </dgm:spPr>
      <dgm:t>
        <a:bodyPr/>
        <a:lstStyle/>
        <a:p>
          <a:r>
            <a:rPr lang="en-CA" baseline="0" dirty="0"/>
            <a:t>Approaches to build up a count program</a:t>
          </a:r>
          <a:endParaRPr lang="en-US" dirty="0"/>
        </a:p>
      </dgm:t>
    </dgm:pt>
    <dgm:pt modelId="{EE4E5C52-6573-4CE6-9DBE-D9F3DABFF086}" type="parTrans" cxnId="{B4A0A632-672F-48F9-8996-2ED6F8BEED1D}">
      <dgm:prSet/>
      <dgm:spPr/>
      <dgm:t>
        <a:bodyPr/>
        <a:lstStyle/>
        <a:p>
          <a:endParaRPr lang="en-US"/>
        </a:p>
      </dgm:t>
    </dgm:pt>
    <dgm:pt modelId="{5BB3A6B6-4274-401B-9BF3-6607DC049577}" type="sibTrans" cxnId="{B4A0A632-672F-48F9-8996-2ED6F8BEED1D}">
      <dgm:prSet/>
      <dgm:spPr/>
      <dgm:t>
        <a:bodyPr/>
        <a:lstStyle/>
        <a:p>
          <a:endParaRPr lang="en-US"/>
        </a:p>
      </dgm:t>
    </dgm:pt>
    <dgm:pt modelId="{E58EA64D-E2B3-43EF-BBFF-7E310794EFF8}">
      <dgm:prSet/>
      <dgm:spPr>
        <a:solidFill>
          <a:srgbClr val="D4D600"/>
        </a:solidFill>
      </dgm:spPr>
      <dgm:t>
        <a:bodyPr/>
        <a:lstStyle/>
        <a:p>
          <a:r>
            <a:rPr lang="en-CA" b="0" dirty="0"/>
            <a:t>Next steps to start or grow a program </a:t>
          </a:r>
          <a:endParaRPr lang="en-US" b="0" dirty="0"/>
        </a:p>
      </dgm:t>
    </dgm:pt>
    <dgm:pt modelId="{3A372EC8-E693-43B1-A042-2987646FDCB9}" type="parTrans" cxnId="{9AA43030-F556-4095-B9DB-28E395745C9B}">
      <dgm:prSet/>
      <dgm:spPr/>
      <dgm:t>
        <a:bodyPr/>
        <a:lstStyle/>
        <a:p>
          <a:endParaRPr lang="en-US"/>
        </a:p>
      </dgm:t>
    </dgm:pt>
    <dgm:pt modelId="{BE7276DC-D4EC-4896-8E68-350EB322FBAE}" type="sibTrans" cxnId="{9AA43030-F556-4095-B9DB-28E395745C9B}">
      <dgm:prSet/>
      <dgm:spPr/>
      <dgm:t>
        <a:bodyPr/>
        <a:lstStyle/>
        <a:p>
          <a:endParaRPr lang="en-US"/>
        </a:p>
      </dgm:t>
    </dgm:pt>
    <dgm:pt modelId="{D3628D51-E838-4477-960A-A343FDE70178}">
      <dgm:prSet/>
      <dgm:spPr>
        <a:solidFill>
          <a:srgbClr val="D4D600"/>
        </a:solidFill>
      </dgm:spPr>
      <dgm:t>
        <a:bodyPr/>
        <a:lstStyle/>
        <a:p>
          <a:r>
            <a:rPr lang="en-CA" baseline="0" dirty="0"/>
            <a:t>Client examples</a:t>
          </a:r>
          <a:endParaRPr lang="en-US" dirty="0"/>
        </a:p>
      </dgm:t>
    </dgm:pt>
    <dgm:pt modelId="{0DB464C6-501C-4598-89ED-41A01C930202}" type="parTrans" cxnId="{D6A6D9D2-845A-41B9-9FD6-B3F1994EFCAA}">
      <dgm:prSet/>
      <dgm:spPr/>
      <dgm:t>
        <a:bodyPr/>
        <a:lstStyle/>
        <a:p>
          <a:endParaRPr lang="en-US"/>
        </a:p>
      </dgm:t>
    </dgm:pt>
    <dgm:pt modelId="{FF35F213-9951-4682-974D-08DDD1CBBED3}" type="sibTrans" cxnId="{D6A6D9D2-845A-41B9-9FD6-B3F1994EFCAA}">
      <dgm:prSet/>
      <dgm:spPr/>
      <dgm:t>
        <a:bodyPr/>
        <a:lstStyle/>
        <a:p>
          <a:endParaRPr lang="en-US"/>
        </a:p>
      </dgm:t>
    </dgm:pt>
    <dgm:pt modelId="{24D500CA-7133-41C6-A4EE-D0B0A73152D4}" type="pres">
      <dgm:prSet presAssocID="{677C471F-79C1-42CA-8223-3552C64873DA}" presName="diagram" presStyleCnt="0">
        <dgm:presLayoutVars>
          <dgm:dir/>
          <dgm:resizeHandles val="exact"/>
        </dgm:presLayoutVars>
      </dgm:prSet>
      <dgm:spPr/>
    </dgm:pt>
    <dgm:pt modelId="{945AEE81-61BA-4B06-9B91-AB9C71775BA1}" type="pres">
      <dgm:prSet presAssocID="{1C633960-2B8A-4BD4-9036-04D798E1B204}" presName="node" presStyleLbl="node1" presStyleIdx="0" presStyleCnt="3" custLinFactNeighborX="-49386" custLinFactNeighborY="701">
        <dgm:presLayoutVars>
          <dgm:bulletEnabled val="1"/>
        </dgm:presLayoutVars>
      </dgm:prSet>
      <dgm:spPr/>
    </dgm:pt>
    <dgm:pt modelId="{8A0B5B7C-D415-463C-8AED-8E75A13EEE05}" type="pres">
      <dgm:prSet presAssocID="{5BB3A6B6-4274-401B-9BF3-6607DC049577}" presName="sibTrans" presStyleCnt="0"/>
      <dgm:spPr/>
    </dgm:pt>
    <dgm:pt modelId="{847F7FCF-9ED9-4256-B8E7-CA4841E59B45}" type="pres">
      <dgm:prSet presAssocID="{D3628D51-E838-4477-960A-A343FDE70178}" presName="node" presStyleLbl="node1" presStyleIdx="1" presStyleCnt="3">
        <dgm:presLayoutVars>
          <dgm:bulletEnabled val="1"/>
        </dgm:presLayoutVars>
      </dgm:prSet>
      <dgm:spPr/>
    </dgm:pt>
    <dgm:pt modelId="{A78B5EB0-B752-4CEA-97EC-730A7499E8DD}" type="pres">
      <dgm:prSet presAssocID="{FF35F213-9951-4682-974D-08DDD1CBBED3}" presName="sibTrans" presStyleCnt="0"/>
      <dgm:spPr/>
    </dgm:pt>
    <dgm:pt modelId="{592CFD20-B9A5-4065-8B7C-78125DB0A890}" type="pres">
      <dgm:prSet presAssocID="{E58EA64D-E2B3-43EF-BBFF-7E310794EFF8}" presName="node" presStyleLbl="node1" presStyleIdx="2" presStyleCnt="3" custLinFactNeighborY="-382">
        <dgm:presLayoutVars>
          <dgm:bulletEnabled val="1"/>
        </dgm:presLayoutVars>
      </dgm:prSet>
      <dgm:spPr/>
    </dgm:pt>
  </dgm:ptLst>
  <dgm:cxnLst>
    <dgm:cxn modelId="{9AA43030-F556-4095-B9DB-28E395745C9B}" srcId="{677C471F-79C1-42CA-8223-3552C64873DA}" destId="{E58EA64D-E2B3-43EF-BBFF-7E310794EFF8}" srcOrd="2" destOrd="0" parTransId="{3A372EC8-E693-43B1-A042-2987646FDCB9}" sibTransId="{BE7276DC-D4EC-4896-8E68-350EB322FBAE}"/>
    <dgm:cxn modelId="{B4A0A632-672F-48F9-8996-2ED6F8BEED1D}" srcId="{677C471F-79C1-42CA-8223-3552C64873DA}" destId="{1C633960-2B8A-4BD4-9036-04D798E1B204}" srcOrd="0" destOrd="0" parTransId="{EE4E5C52-6573-4CE6-9DBE-D9F3DABFF086}" sibTransId="{5BB3A6B6-4274-401B-9BF3-6607DC049577}"/>
    <dgm:cxn modelId="{0934F271-0F01-4EDA-A97F-30E6642E4421}" type="presOf" srcId="{1C633960-2B8A-4BD4-9036-04D798E1B204}" destId="{945AEE81-61BA-4B06-9B91-AB9C71775BA1}" srcOrd="0" destOrd="0" presId="urn:microsoft.com/office/officeart/2005/8/layout/default"/>
    <dgm:cxn modelId="{C4FA525A-8AAA-4E8F-B4B3-0F9998927DE2}" type="presOf" srcId="{D3628D51-E838-4477-960A-A343FDE70178}" destId="{847F7FCF-9ED9-4256-B8E7-CA4841E59B45}" srcOrd="0" destOrd="0" presId="urn:microsoft.com/office/officeart/2005/8/layout/default"/>
    <dgm:cxn modelId="{F8A76BD0-6F82-4FE2-8B2D-36677FD859D6}" type="presOf" srcId="{677C471F-79C1-42CA-8223-3552C64873DA}" destId="{24D500CA-7133-41C6-A4EE-D0B0A73152D4}" srcOrd="0" destOrd="0" presId="urn:microsoft.com/office/officeart/2005/8/layout/default"/>
    <dgm:cxn modelId="{D6A6D9D2-845A-41B9-9FD6-B3F1994EFCAA}" srcId="{677C471F-79C1-42CA-8223-3552C64873DA}" destId="{D3628D51-E838-4477-960A-A343FDE70178}" srcOrd="1" destOrd="0" parTransId="{0DB464C6-501C-4598-89ED-41A01C930202}" sibTransId="{FF35F213-9951-4682-974D-08DDD1CBBED3}"/>
    <dgm:cxn modelId="{4A56A9DF-AE2C-43D1-9F45-DA3506348F0D}" type="presOf" srcId="{E58EA64D-E2B3-43EF-BBFF-7E310794EFF8}" destId="{592CFD20-B9A5-4065-8B7C-78125DB0A890}" srcOrd="0" destOrd="0" presId="urn:microsoft.com/office/officeart/2005/8/layout/default"/>
    <dgm:cxn modelId="{C9EA1694-A0F0-42BD-B542-9B87040E190E}" type="presParOf" srcId="{24D500CA-7133-41C6-A4EE-D0B0A73152D4}" destId="{945AEE81-61BA-4B06-9B91-AB9C71775BA1}" srcOrd="0" destOrd="0" presId="urn:microsoft.com/office/officeart/2005/8/layout/default"/>
    <dgm:cxn modelId="{8F723435-06CC-4429-9346-729A2BA61E41}" type="presParOf" srcId="{24D500CA-7133-41C6-A4EE-D0B0A73152D4}" destId="{8A0B5B7C-D415-463C-8AED-8E75A13EEE05}" srcOrd="1" destOrd="0" presId="urn:microsoft.com/office/officeart/2005/8/layout/default"/>
    <dgm:cxn modelId="{9A098951-1918-4507-983F-4ADA9F1A1415}" type="presParOf" srcId="{24D500CA-7133-41C6-A4EE-D0B0A73152D4}" destId="{847F7FCF-9ED9-4256-B8E7-CA4841E59B45}" srcOrd="2" destOrd="0" presId="urn:microsoft.com/office/officeart/2005/8/layout/default"/>
    <dgm:cxn modelId="{5EF92CA4-6766-4E3B-BE9F-043E15CF6F9B}" type="presParOf" srcId="{24D500CA-7133-41C6-A4EE-D0B0A73152D4}" destId="{A78B5EB0-B752-4CEA-97EC-730A7499E8DD}" srcOrd="3" destOrd="0" presId="urn:microsoft.com/office/officeart/2005/8/layout/default"/>
    <dgm:cxn modelId="{A2B77622-60DB-48FF-ACAA-71DABFA02C1E}" type="presParOf" srcId="{24D500CA-7133-41C6-A4EE-D0B0A73152D4}" destId="{592CFD20-B9A5-4065-8B7C-78125DB0A89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4C357-7C02-4462-BF33-4ED6596D3F98}" type="doc">
      <dgm:prSet loTypeId="urn:microsoft.com/office/officeart/2016/7/layout/Basic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4E6688-00F7-437B-ADAE-AE16C80E37FC}">
      <dgm:prSet custT="1"/>
      <dgm:spPr>
        <a:solidFill>
          <a:srgbClr val="444446"/>
        </a:solidFill>
      </dgm:spPr>
      <dgm:t>
        <a:bodyPr/>
        <a:lstStyle/>
        <a:p>
          <a:r>
            <a:rPr lang="en-CA" sz="2800" dirty="0"/>
            <a:t>Goals:</a:t>
          </a:r>
          <a:endParaRPr lang="en-US" sz="2800" dirty="0"/>
        </a:p>
      </dgm:t>
    </dgm:pt>
    <dgm:pt modelId="{BB10E4EF-5F6E-419D-8F54-DF83C1193B16}" type="parTrans" cxnId="{199194E3-980D-4448-AA7E-68B55203F586}">
      <dgm:prSet/>
      <dgm:spPr/>
      <dgm:t>
        <a:bodyPr/>
        <a:lstStyle/>
        <a:p>
          <a:endParaRPr lang="en-US" sz="2400"/>
        </a:p>
      </dgm:t>
    </dgm:pt>
    <dgm:pt modelId="{FB91649E-3D3A-4801-BE75-EAA69247E932}" type="sibTrans" cxnId="{199194E3-980D-4448-AA7E-68B55203F586}">
      <dgm:prSet phldrT="1" phldr="0"/>
      <dgm:spPr/>
      <dgm:t>
        <a:bodyPr/>
        <a:lstStyle/>
        <a:p>
          <a:endParaRPr lang="en-US" sz="2400" dirty="0"/>
        </a:p>
      </dgm:t>
    </dgm:pt>
    <dgm:pt modelId="{FD60642C-2354-4165-B484-715639284AA8}">
      <dgm:prSet custT="1"/>
      <dgm:spPr>
        <a:solidFill>
          <a:srgbClr val="444446"/>
        </a:solidFill>
      </dgm:spPr>
      <dgm:t>
        <a:bodyPr/>
        <a:lstStyle/>
        <a:p>
          <a:r>
            <a:rPr lang="en-CA" sz="2000" dirty="0"/>
            <a:t>Complement or “fill in” other data</a:t>
          </a:r>
          <a:endParaRPr lang="en-US" sz="2000" dirty="0"/>
        </a:p>
      </dgm:t>
    </dgm:pt>
    <dgm:pt modelId="{A040CDBA-3FC3-443F-9A0C-6BAF598A9974}" type="parTrans" cxnId="{9E56A696-88DC-472E-8794-591E00F5F53D}">
      <dgm:prSet/>
      <dgm:spPr/>
      <dgm:t>
        <a:bodyPr/>
        <a:lstStyle/>
        <a:p>
          <a:endParaRPr lang="en-US" sz="2400"/>
        </a:p>
      </dgm:t>
    </dgm:pt>
    <dgm:pt modelId="{49117DC3-2CE4-46C5-9F1E-B8E4E1F9CD57}" type="sibTrans" cxnId="{9E56A696-88DC-472E-8794-591E00F5F53D}">
      <dgm:prSet/>
      <dgm:spPr/>
      <dgm:t>
        <a:bodyPr/>
        <a:lstStyle/>
        <a:p>
          <a:endParaRPr lang="en-US" sz="2400"/>
        </a:p>
      </dgm:t>
    </dgm:pt>
    <dgm:pt modelId="{C89F3519-689C-4004-BF0F-7BCCEFB19C06}">
      <dgm:prSet custT="1"/>
      <dgm:spPr>
        <a:solidFill>
          <a:srgbClr val="444446"/>
        </a:solidFill>
      </dgm:spPr>
      <dgm:t>
        <a:bodyPr/>
        <a:lstStyle/>
        <a:p>
          <a:r>
            <a:rPr lang="en-CA" sz="2400"/>
            <a:t>Outcomes:</a:t>
          </a:r>
          <a:endParaRPr lang="en-US" sz="2400"/>
        </a:p>
      </dgm:t>
    </dgm:pt>
    <dgm:pt modelId="{3ADE5AE0-49AA-4AF6-AB45-0D1C511FB23D}" type="parTrans" cxnId="{37139F14-520B-4D5A-9EDE-45C4A5968782}">
      <dgm:prSet/>
      <dgm:spPr/>
      <dgm:t>
        <a:bodyPr/>
        <a:lstStyle/>
        <a:p>
          <a:endParaRPr lang="en-US" sz="2400"/>
        </a:p>
      </dgm:t>
    </dgm:pt>
    <dgm:pt modelId="{117C8E8E-9541-473D-B9A4-590BB4FE7E12}" type="sibTrans" cxnId="{37139F14-520B-4D5A-9EDE-45C4A5968782}">
      <dgm:prSet phldrT="2" phldr="0"/>
      <dgm:spPr/>
      <dgm:t>
        <a:bodyPr/>
        <a:lstStyle/>
        <a:p>
          <a:endParaRPr lang="en-US" sz="2400"/>
        </a:p>
      </dgm:t>
    </dgm:pt>
    <dgm:pt modelId="{DB0D9A82-2213-4D6E-AB4A-BBE5B9E26D33}">
      <dgm:prSet custT="1"/>
      <dgm:spPr>
        <a:solidFill>
          <a:srgbClr val="444446"/>
        </a:solidFill>
      </dgm:spPr>
      <dgm:t>
        <a:bodyPr/>
        <a:lstStyle/>
        <a:p>
          <a:r>
            <a:rPr lang="en-CA" sz="1800" dirty="0"/>
            <a:t>Data for decision-makers</a:t>
          </a:r>
          <a:endParaRPr lang="en-US" sz="1800" dirty="0"/>
        </a:p>
      </dgm:t>
    </dgm:pt>
    <dgm:pt modelId="{D36C655B-29FF-4213-B48B-20660ADC81E6}" type="parTrans" cxnId="{C37A6E3D-2845-4B60-8100-B80DDE292F98}">
      <dgm:prSet/>
      <dgm:spPr/>
      <dgm:t>
        <a:bodyPr/>
        <a:lstStyle/>
        <a:p>
          <a:endParaRPr lang="en-US" sz="2400"/>
        </a:p>
      </dgm:t>
    </dgm:pt>
    <dgm:pt modelId="{04FF6757-90DB-4DBA-8A50-647B8A8BC29A}" type="sibTrans" cxnId="{C37A6E3D-2845-4B60-8100-B80DDE292F98}">
      <dgm:prSet/>
      <dgm:spPr/>
      <dgm:t>
        <a:bodyPr/>
        <a:lstStyle/>
        <a:p>
          <a:endParaRPr lang="en-US" sz="2400"/>
        </a:p>
      </dgm:t>
    </dgm:pt>
    <dgm:pt modelId="{47B3A52C-32E5-415F-9B77-FAD05FC97798}">
      <dgm:prSet custT="1"/>
      <dgm:spPr>
        <a:solidFill>
          <a:srgbClr val="444446"/>
        </a:solidFill>
      </dgm:spPr>
      <dgm:t>
        <a:bodyPr/>
        <a:lstStyle/>
        <a:p>
          <a:r>
            <a:rPr lang="en-CA" sz="1800" dirty="0"/>
            <a:t>Input to other projects</a:t>
          </a:r>
          <a:endParaRPr lang="en-US" sz="1800" dirty="0"/>
        </a:p>
      </dgm:t>
    </dgm:pt>
    <dgm:pt modelId="{B50EE44B-EC7B-4E17-A12C-9EB20731DFE9}" type="parTrans" cxnId="{C215717B-3DF8-4ABC-BA24-8E6F99267A46}">
      <dgm:prSet/>
      <dgm:spPr/>
      <dgm:t>
        <a:bodyPr/>
        <a:lstStyle/>
        <a:p>
          <a:endParaRPr lang="en-US" sz="2400"/>
        </a:p>
      </dgm:t>
    </dgm:pt>
    <dgm:pt modelId="{F325B98B-67B3-4EA3-A4AB-C90D0045E873}" type="sibTrans" cxnId="{C215717B-3DF8-4ABC-BA24-8E6F99267A46}">
      <dgm:prSet/>
      <dgm:spPr/>
      <dgm:t>
        <a:bodyPr/>
        <a:lstStyle/>
        <a:p>
          <a:endParaRPr lang="en-US" sz="2400"/>
        </a:p>
      </dgm:t>
    </dgm:pt>
    <dgm:pt modelId="{64BF504D-3DE5-49D4-9C97-6BF4AADECEDA}">
      <dgm:prSet custT="1"/>
      <dgm:spPr>
        <a:solidFill>
          <a:srgbClr val="444446"/>
        </a:solidFill>
      </dgm:spPr>
      <dgm:t>
        <a:bodyPr/>
        <a:lstStyle/>
        <a:p>
          <a:r>
            <a:rPr lang="en-CA" sz="2400"/>
            <a:t>Lessons/questions:</a:t>
          </a:r>
          <a:endParaRPr lang="en-US" sz="2400"/>
        </a:p>
      </dgm:t>
    </dgm:pt>
    <dgm:pt modelId="{758BA210-6C5E-4BE1-A8E7-4BCA1602D8BF}" type="parTrans" cxnId="{A6A6C82D-3B0C-464C-ABA8-C3A589ACBD3B}">
      <dgm:prSet/>
      <dgm:spPr/>
      <dgm:t>
        <a:bodyPr/>
        <a:lstStyle/>
        <a:p>
          <a:endParaRPr lang="en-US" sz="2400"/>
        </a:p>
      </dgm:t>
    </dgm:pt>
    <dgm:pt modelId="{A0BDC895-2327-4C7A-B87F-2448C06BD1D6}" type="sibTrans" cxnId="{A6A6C82D-3B0C-464C-ABA8-C3A589ACBD3B}">
      <dgm:prSet phldrT="3" phldr="0"/>
      <dgm:spPr/>
      <dgm:t>
        <a:bodyPr/>
        <a:lstStyle/>
        <a:p>
          <a:endParaRPr lang="en-US" sz="2400"/>
        </a:p>
      </dgm:t>
    </dgm:pt>
    <dgm:pt modelId="{04F849E9-33C0-40A6-9ABB-F8B8C7DC64A3}">
      <dgm:prSet custT="1"/>
      <dgm:spPr>
        <a:solidFill>
          <a:srgbClr val="444446"/>
        </a:solidFill>
      </dgm:spPr>
      <dgm:t>
        <a:bodyPr/>
        <a:lstStyle/>
        <a:p>
          <a:r>
            <a:rPr lang="en-CA" sz="2000" dirty="0"/>
            <a:t>Evaluate impact of AT investments</a:t>
          </a:r>
          <a:endParaRPr lang="en-US" sz="2000" dirty="0"/>
        </a:p>
      </dgm:t>
    </dgm:pt>
    <dgm:pt modelId="{516015C0-1D32-42D0-9111-2362FEA58B79}" type="parTrans" cxnId="{C1DF417E-668F-4992-8427-3E021D655426}">
      <dgm:prSet/>
      <dgm:spPr/>
      <dgm:t>
        <a:bodyPr/>
        <a:lstStyle/>
        <a:p>
          <a:endParaRPr lang="en-US" sz="2400"/>
        </a:p>
      </dgm:t>
    </dgm:pt>
    <dgm:pt modelId="{5CF3E558-B5DB-4D40-A30E-CC86F9001C12}" type="sibTrans" cxnId="{C1DF417E-668F-4992-8427-3E021D655426}">
      <dgm:prSet/>
      <dgm:spPr/>
      <dgm:t>
        <a:bodyPr/>
        <a:lstStyle/>
        <a:p>
          <a:endParaRPr lang="en-US" sz="2400"/>
        </a:p>
      </dgm:t>
    </dgm:pt>
    <dgm:pt modelId="{590890FC-0C22-4C01-ACCC-4D90A37ECCBE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Become regular practice</a:t>
          </a:r>
        </a:p>
      </dgm:t>
    </dgm:pt>
    <dgm:pt modelId="{6D7B36F4-01C7-4795-8EF4-2B9BC13AFE6B}" type="parTrans" cxnId="{66ECA389-8C9A-4C4E-A9FC-34AE785D9BEF}">
      <dgm:prSet/>
      <dgm:spPr/>
      <dgm:t>
        <a:bodyPr/>
        <a:lstStyle/>
        <a:p>
          <a:endParaRPr lang="en-US" sz="2400"/>
        </a:p>
      </dgm:t>
    </dgm:pt>
    <dgm:pt modelId="{D06365ED-1F0C-452E-87F0-269F1C093243}" type="sibTrans" cxnId="{66ECA389-8C9A-4C4E-A9FC-34AE785D9BEF}">
      <dgm:prSet/>
      <dgm:spPr/>
    </dgm:pt>
    <dgm:pt modelId="{27D89A73-3F7F-4474-AAB7-F736D29F882F}">
      <dgm:prSet custT="1"/>
      <dgm:spPr>
        <a:solidFill>
          <a:srgbClr val="444446"/>
        </a:solidFill>
      </dgm:spPr>
      <dgm:t>
        <a:bodyPr/>
        <a:lstStyle/>
        <a:p>
          <a:r>
            <a:rPr lang="en-US" sz="2000" dirty="0"/>
            <a:t>Inform planning </a:t>
          </a:r>
        </a:p>
      </dgm:t>
    </dgm:pt>
    <dgm:pt modelId="{F6CF5F00-701D-4EC7-B649-731F6A2FD34F}" type="parTrans" cxnId="{8D337D19-5196-43CD-8BA9-A9F4B3FE758C}">
      <dgm:prSet/>
      <dgm:spPr/>
      <dgm:t>
        <a:bodyPr/>
        <a:lstStyle/>
        <a:p>
          <a:endParaRPr lang="en-US" sz="2400"/>
        </a:p>
      </dgm:t>
    </dgm:pt>
    <dgm:pt modelId="{5380B88C-EE67-4EB0-82E0-E951430D0AA8}" type="sibTrans" cxnId="{8D337D19-5196-43CD-8BA9-A9F4B3FE758C}">
      <dgm:prSet/>
      <dgm:spPr/>
      <dgm:t>
        <a:bodyPr/>
        <a:lstStyle/>
        <a:p>
          <a:endParaRPr lang="en-US" sz="2400"/>
        </a:p>
      </dgm:t>
    </dgm:pt>
    <dgm:pt modelId="{823E7FB8-6C38-47AD-8AD3-60D43F414856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Shifting ownership </a:t>
          </a:r>
        </a:p>
      </dgm:t>
    </dgm:pt>
    <dgm:pt modelId="{0E81A1C3-F472-4F61-BBF9-7C7E14D3BC68}" type="parTrans" cxnId="{88C14DF9-672B-43E6-8D2E-46BE7DA0CF8B}">
      <dgm:prSet/>
      <dgm:spPr/>
      <dgm:t>
        <a:bodyPr/>
        <a:lstStyle/>
        <a:p>
          <a:endParaRPr lang="en-US" sz="2400"/>
        </a:p>
      </dgm:t>
    </dgm:pt>
    <dgm:pt modelId="{6C86A311-B299-4FAB-902F-4E6D64C354DB}" type="sibTrans" cxnId="{88C14DF9-672B-43E6-8D2E-46BE7DA0CF8B}">
      <dgm:prSet/>
      <dgm:spPr/>
      <dgm:t>
        <a:bodyPr/>
        <a:lstStyle/>
        <a:p>
          <a:endParaRPr lang="en-US" sz="2400"/>
        </a:p>
      </dgm:t>
    </dgm:pt>
    <dgm:pt modelId="{CB1D60AF-A375-4BD3-BCA5-953BE2138050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Maintenance</a:t>
          </a:r>
        </a:p>
      </dgm:t>
    </dgm:pt>
    <dgm:pt modelId="{991E13D9-E20E-4C23-BF06-D3E0F5096CD6}" type="parTrans" cxnId="{D4CDCFD6-16BA-42C1-9F2A-9BE7E57EF7B1}">
      <dgm:prSet/>
      <dgm:spPr/>
      <dgm:t>
        <a:bodyPr/>
        <a:lstStyle/>
        <a:p>
          <a:endParaRPr lang="en-US" sz="2400"/>
        </a:p>
      </dgm:t>
    </dgm:pt>
    <dgm:pt modelId="{C59BF9A6-A33A-4F03-B673-19A9955A23EB}" type="sibTrans" cxnId="{D4CDCFD6-16BA-42C1-9F2A-9BE7E57EF7B1}">
      <dgm:prSet/>
      <dgm:spPr/>
      <dgm:t>
        <a:bodyPr/>
        <a:lstStyle/>
        <a:p>
          <a:endParaRPr lang="en-US" sz="2400"/>
        </a:p>
      </dgm:t>
    </dgm:pt>
    <dgm:pt modelId="{18998338-47B0-4468-9A0F-6943BA7C8F37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Role of partnerships</a:t>
          </a:r>
        </a:p>
      </dgm:t>
    </dgm:pt>
    <dgm:pt modelId="{5DAB7989-791A-4AA0-8B72-845CF0E23303}" type="parTrans" cxnId="{2C1215B4-CA49-4F7D-AE11-0C61610520BA}">
      <dgm:prSet/>
      <dgm:spPr/>
      <dgm:t>
        <a:bodyPr/>
        <a:lstStyle/>
        <a:p>
          <a:endParaRPr lang="en-US" sz="2400"/>
        </a:p>
      </dgm:t>
    </dgm:pt>
    <dgm:pt modelId="{5316414C-9003-4807-AA0B-D804A1498335}" type="sibTrans" cxnId="{2C1215B4-CA49-4F7D-AE11-0C61610520BA}">
      <dgm:prSet/>
      <dgm:spPr/>
      <dgm:t>
        <a:bodyPr/>
        <a:lstStyle/>
        <a:p>
          <a:endParaRPr lang="en-US" sz="2400"/>
        </a:p>
      </dgm:t>
    </dgm:pt>
    <dgm:pt modelId="{097AE4B2-1BB5-40E4-A3CE-C1CA9719FFDC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Management in long-term</a:t>
          </a:r>
        </a:p>
      </dgm:t>
    </dgm:pt>
    <dgm:pt modelId="{CCCEF439-2807-44CA-8546-0480C49FC550}" type="parTrans" cxnId="{37029972-881F-4E91-910E-15091FD101A1}">
      <dgm:prSet/>
      <dgm:spPr/>
      <dgm:t>
        <a:bodyPr/>
        <a:lstStyle/>
        <a:p>
          <a:endParaRPr lang="en-US" sz="2400"/>
        </a:p>
      </dgm:t>
    </dgm:pt>
    <dgm:pt modelId="{46F46154-0582-4FDD-AF3A-5EA275CF6CCD}" type="sibTrans" cxnId="{37029972-881F-4E91-910E-15091FD101A1}">
      <dgm:prSet/>
      <dgm:spPr/>
      <dgm:t>
        <a:bodyPr/>
        <a:lstStyle/>
        <a:p>
          <a:endParaRPr lang="en-US" sz="2400"/>
        </a:p>
      </dgm:t>
    </dgm:pt>
    <dgm:pt modelId="{53392FBE-97BF-43D2-9D96-870AD35611CC}">
      <dgm:prSet custT="1"/>
      <dgm:spPr>
        <a:solidFill>
          <a:srgbClr val="444446"/>
        </a:solidFill>
      </dgm:spPr>
      <dgm:t>
        <a:bodyPr/>
        <a:lstStyle/>
        <a:p>
          <a:r>
            <a:rPr lang="en-US" sz="1800" dirty="0"/>
            <a:t>Reduce need for other data collection practices</a:t>
          </a:r>
        </a:p>
      </dgm:t>
    </dgm:pt>
    <dgm:pt modelId="{A0C39F81-8048-4EE4-8184-DEF00F8B689C}" type="parTrans" cxnId="{BBE02C44-DD89-4F42-9CC9-96ACA30F4FB8}">
      <dgm:prSet/>
      <dgm:spPr/>
      <dgm:t>
        <a:bodyPr/>
        <a:lstStyle/>
        <a:p>
          <a:endParaRPr lang="en-US" sz="2400"/>
        </a:p>
      </dgm:t>
    </dgm:pt>
    <dgm:pt modelId="{7E9BB5CF-8CDE-42B2-AF36-DBAC51180816}" type="sibTrans" cxnId="{BBE02C44-DD89-4F42-9CC9-96ACA30F4FB8}">
      <dgm:prSet/>
      <dgm:spPr/>
      <dgm:t>
        <a:bodyPr/>
        <a:lstStyle/>
        <a:p>
          <a:endParaRPr lang="en-US" sz="2400"/>
        </a:p>
      </dgm:t>
    </dgm:pt>
    <dgm:pt modelId="{44A789DE-27C3-4646-A035-5857F5B4E971}" type="pres">
      <dgm:prSet presAssocID="{8314C357-7C02-4462-BF33-4ED6596D3F98}" presName="Name0" presStyleCnt="0">
        <dgm:presLayoutVars>
          <dgm:dir/>
          <dgm:resizeHandles val="exact"/>
        </dgm:presLayoutVars>
      </dgm:prSet>
      <dgm:spPr/>
    </dgm:pt>
    <dgm:pt modelId="{5670DCF8-04FB-4421-AA97-F64591DB7E18}" type="pres">
      <dgm:prSet presAssocID="{E64E6688-00F7-437B-ADAE-AE16C80E37FC}" presName="node" presStyleLbl="node1" presStyleIdx="0" presStyleCnt="5" custScaleY="92554">
        <dgm:presLayoutVars>
          <dgm:bulletEnabled val="1"/>
        </dgm:presLayoutVars>
      </dgm:prSet>
      <dgm:spPr/>
    </dgm:pt>
    <dgm:pt modelId="{097FA87B-BBA2-463B-B7BD-814122424919}" type="pres">
      <dgm:prSet presAssocID="{FB91649E-3D3A-4801-BE75-EAA69247E932}" presName="sibTransSpacerBeforeConnector" presStyleCnt="0"/>
      <dgm:spPr/>
    </dgm:pt>
    <dgm:pt modelId="{ACD98B05-47EF-44A6-BB83-A39167C35966}" type="pres">
      <dgm:prSet presAssocID="{FB91649E-3D3A-4801-BE75-EAA69247E932}" presName="sibTrans" presStyleLbl="node1" presStyleIdx="1" presStyleCnt="5"/>
      <dgm:spPr/>
    </dgm:pt>
    <dgm:pt modelId="{8D6CDBCC-1213-4520-8B12-58455ADABEA6}" type="pres">
      <dgm:prSet presAssocID="{FB91649E-3D3A-4801-BE75-EAA69247E932}" presName="sibTransSpacerAfterConnector" presStyleCnt="0"/>
      <dgm:spPr/>
    </dgm:pt>
    <dgm:pt modelId="{BDF9BC15-F5BB-4C11-BE27-0A8231E3116B}" type="pres">
      <dgm:prSet presAssocID="{C89F3519-689C-4004-BF0F-7BCCEFB19C06}" presName="node" presStyleLbl="node1" presStyleIdx="2" presStyleCnt="5" custScaleY="117136">
        <dgm:presLayoutVars>
          <dgm:bulletEnabled val="1"/>
        </dgm:presLayoutVars>
      </dgm:prSet>
      <dgm:spPr/>
    </dgm:pt>
    <dgm:pt modelId="{EE218EC3-08BC-46D4-8740-D33C6B0C5D62}" type="pres">
      <dgm:prSet presAssocID="{117C8E8E-9541-473D-B9A4-590BB4FE7E12}" presName="sibTransSpacerBeforeConnector" presStyleCnt="0"/>
      <dgm:spPr/>
    </dgm:pt>
    <dgm:pt modelId="{62ACE2C6-8E96-4366-88A3-254AF92D51E0}" type="pres">
      <dgm:prSet presAssocID="{117C8E8E-9541-473D-B9A4-590BB4FE7E12}" presName="sibTrans" presStyleLbl="node1" presStyleIdx="3" presStyleCnt="5"/>
      <dgm:spPr/>
    </dgm:pt>
    <dgm:pt modelId="{DDE85632-A1A0-4973-946F-D2D793B6E2FB}" type="pres">
      <dgm:prSet presAssocID="{117C8E8E-9541-473D-B9A4-590BB4FE7E12}" presName="sibTransSpacerAfterConnector" presStyleCnt="0"/>
      <dgm:spPr/>
    </dgm:pt>
    <dgm:pt modelId="{F9C956DE-B5FC-4AC6-BF48-AF36FD4D15BA}" type="pres">
      <dgm:prSet presAssocID="{64BF504D-3DE5-49D4-9C97-6BF4AADECEDA}" presName="node" presStyleLbl="node1" presStyleIdx="4" presStyleCnt="5" custScaleY="134417">
        <dgm:presLayoutVars>
          <dgm:bulletEnabled val="1"/>
        </dgm:presLayoutVars>
      </dgm:prSet>
      <dgm:spPr/>
    </dgm:pt>
  </dgm:ptLst>
  <dgm:cxnLst>
    <dgm:cxn modelId="{3E83A10C-0DF2-41CE-A438-68869FC9C024}" type="presOf" srcId="{64BF504D-3DE5-49D4-9C97-6BF4AADECEDA}" destId="{F9C956DE-B5FC-4AC6-BF48-AF36FD4D15BA}" srcOrd="0" destOrd="0" presId="urn:microsoft.com/office/officeart/2016/7/layout/BasicProcessNew"/>
    <dgm:cxn modelId="{37139F14-520B-4D5A-9EDE-45C4A5968782}" srcId="{8314C357-7C02-4462-BF33-4ED6596D3F98}" destId="{C89F3519-689C-4004-BF0F-7BCCEFB19C06}" srcOrd="1" destOrd="0" parTransId="{3ADE5AE0-49AA-4AF6-AB45-0D1C511FB23D}" sibTransId="{117C8E8E-9541-473D-B9A4-590BB4FE7E12}"/>
    <dgm:cxn modelId="{B751D815-1E09-49B6-A550-C1E9B6451F5F}" type="presOf" srcId="{CB1D60AF-A375-4BD3-BCA5-953BE2138050}" destId="{F9C956DE-B5FC-4AC6-BF48-AF36FD4D15BA}" srcOrd="0" destOrd="1" presId="urn:microsoft.com/office/officeart/2016/7/layout/BasicProcessNew"/>
    <dgm:cxn modelId="{8D337D19-5196-43CD-8BA9-A9F4B3FE758C}" srcId="{E64E6688-00F7-437B-ADAE-AE16C80E37FC}" destId="{27D89A73-3F7F-4474-AAB7-F736D29F882F}" srcOrd="1" destOrd="0" parTransId="{F6CF5F00-701D-4EC7-B649-731F6A2FD34F}" sibTransId="{5380B88C-EE67-4EB0-82E0-E951430D0AA8}"/>
    <dgm:cxn modelId="{EA8B6B27-44FC-48BB-9AAD-32E5DADA9781}" type="presOf" srcId="{FD60642C-2354-4165-B484-715639284AA8}" destId="{5670DCF8-04FB-4421-AA97-F64591DB7E18}" srcOrd="0" destOrd="1" presId="urn:microsoft.com/office/officeart/2016/7/layout/BasicProcessNew"/>
    <dgm:cxn modelId="{A6A6C82D-3B0C-464C-ABA8-C3A589ACBD3B}" srcId="{8314C357-7C02-4462-BF33-4ED6596D3F98}" destId="{64BF504D-3DE5-49D4-9C97-6BF4AADECEDA}" srcOrd="2" destOrd="0" parTransId="{758BA210-6C5E-4BE1-A8E7-4BCA1602D8BF}" sibTransId="{A0BDC895-2327-4C7A-B87F-2448C06BD1D6}"/>
    <dgm:cxn modelId="{53F5343C-201D-47AE-8F40-E5277EA4A54A}" type="presOf" srcId="{53392FBE-97BF-43D2-9D96-870AD35611CC}" destId="{BDF9BC15-F5BB-4C11-BE27-0A8231E3116B}" srcOrd="0" destOrd="2" presId="urn:microsoft.com/office/officeart/2016/7/layout/BasicProcessNew"/>
    <dgm:cxn modelId="{C37A6E3D-2845-4B60-8100-B80DDE292F98}" srcId="{C89F3519-689C-4004-BF0F-7BCCEFB19C06}" destId="{DB0D9A82-2213-4D6E-AB4A-BBE5B9E26D33}" srcOrd="0" destOrd="0" parTransId="{D36C655B-29FF-4213-B48B-20660ADC81E6}" sibTransId="{04FF6757-90DB-4DBA-8A50-647B8A8BC29A}"/>
    <dgm:cxn modelId="{ABEC585B-C772-4822-8FDD-B86EBDA5321B}" type="presOf" srcId="{27D89A73-3F7F-4474-AAB7-F736D29F882F}" destId="{5670DCF8-04FB-4421-AA97-F64591DB7E18}" srcOrd="0" destOrd="2" presId="urn:microsoft.com/office/officeart/2016/7/layout/BasicProcessNew"/>
    <dgm:cxn modelId="{BBE02C44-DD89-4F42-9CC9-96ACA30F4FB8}" srcId="{C89F3519-689C-4004-BF0F-7BCCEFB19C06}" destId="{53392FBE-97BF-43D2-9D96-870AD35611CC}" srcOrd="1" destOrd="0" parTransId="{A0C39F81-8048-4EE4-8184-DEF00F8B689C}" sibTransId="{7E9BB5CF-8CDE-42B2-AF36-DBAC51180816}"/>
    <dgm:cxn modelId="{D5F53F48-1246-4AC0-92BB-9EE803C9A649}" type="presOf" srcId="{097AE4B2-1BB5-40E4-A3CE-C1CA9719FFDC}" destId="{F9C956DE-B5FC-4AC6-BF48-AF36FD4D15BA}" srcOrd="0" destOrd="2" presId="urn:microsoft.com/office/officeart/2016/7/layout/BasicProcessNew"/>
    <dgm:cxn modelId="{37029972-881F-4E91-910E-15091FD101A1}" srcId="{64BF504D-3DE5-49D4-9C97-6BF4AADECEDA}" destId="{097AE4B2-1BB5-40E4-A3CE-C1CA9719FFDC}" srcOrd="1" destOrd="0" parTransId="{CCCEF439-2807-44CA-8546-0480C49FC550}" sibTransId="{46F46154-0582-4FDD-AF3A-5EA275CF6CCD}"/>
    <dgm:cxn modelId="{26F50254-7DB3-4E12-9707-30CC2F3168D8}" type="presOf" srcId="{DB0D9A82-2213-4D6E-AB4A-BBE5B9E26D33}" destId="{BDF9BC15-F5BB-4C11-BE27-0A8231E3116B}" srcOrd="0" destOrd="1" presId="urn:microsoft.com/office/officeart/2016/7/layout/BasicProcessNew"/>
    <dgm:cxn modelId="{C215717B-3DF8-4ABC-BA24-8E6F99267A46}" srcId="{C89F3519-689C-4004-BF0F-7BCCEFB19C06}" destId="{47B3A52C-32E5-415F-9B77-FAD05FC97798}" srcOrd="3" destOrd="0" parTransId="{B50EE44B-EC7B-4E17-A12C-9EB20731DFE9}" sibTransId="{F325B98B-67B3-4EA3-A4AB-C90D0045E873}"/>
    <dgm:cxn modelId="{C1DF417E-668F-4992-8427-3E021D655426}" srcId="{E64E6688-00F7-437B-ADAE-AE16C80E37FC}" destId="{04F849E9-33C0-40A6-9ABB-F8B8C7DC64A3}" srcOrd="2" destOrd="0" parTransId="{516015C0-1D32-42D0-9111-2362FEA58B79}" sibTransId="{5CF3E558-B5DB-4D40-A30E-CC86F9001C12}"/>
    <dgm:cxn modelId="{FD0B3887-2C6C-4A91-97D2-55606053026D}" type="presOf" srcId="{47B3A52C-32E5-415F-9B77-FAD05FC97798}" destId="{BDF9BC15-F5BB-4C11-BE27-0A8231E3116B}" srcOrd="0" destOrd="4" presId="urn:microsoft.com/office/officeart/2016/7/layout/BasicProcessNew"/>
    <dgm:cxn modelId="{66ECA389-8C9A-4C4E-A9FC-34AE785D9BEF}" srcId="{C89F3519-689C-4004-BF0F-7BCCEFB19C06}" destId="{590890FC-0C22-4C01-ACCC-4D90A37ECCBE}" srcOrd="2" destOrd="0" parTransId="{6D7B36F4-01C7-4795-8EF4-2B9BC13AFE6B}" sibTransId="{D06365ED-1F0C-452E-87F0-269F1C093243}"/>
    <dgm:cxn modelId="{F6F32E91-5590-44D9-A199-DEB93C71A621}" type="presOf" srcId="{E64E6688-00F7-437B-ADAE-AE16C80E37FC}" destId="{5670DCF8-04FB-4421-AA97-F64591DB7E18}" srcOrd="0" destOrd="0" presId="urn:microsoft.com/office/officeart/2016/7/layout/BasicProcessNew"/>
    <dgm:cxn modelId="{76D03B95-3E1F-4A7A-AB1F-FA17A385AB64}" type="presOf" srcId="{18998338-47B0-4468-9A0F-6943BA7C8F37}" destId="{F9C956DE-B5FC-4AC6-BF48-AF36FD4D15BA}" srcOrd="0" destOrd="3" presId="urn:microsoft.com/office/officeart/2016/7/layout/BasicProcessNew"/>
    <dgm:cxn modelId="{9E56A696-88DC-472E-8794-591E00F5F53D}" srcId="{E64E6688-00F7-437B-ADAE-AE16C80E37FC}" destId="{FD60642C-2354-4165-B484-715639284AA8}" srcOrd="0" destOrd="0" parTransId="{A040CDBA-3FC3-443F-9A0C-6BAF598A9974}" sibTransId="{49117DC3-2CE4-46C5-9F1E-B8E4E1F9CD57}"/>
    <dgm:cxn modelId="{2FF9AEAE-F0DD-4669-A766-1A4F382EC39F}" type="presOf" srcId="{590890FC-0C22-4C01-ACCC-4D90A37ECCBE}" destId="{BDF9BC15-F5BB-4C11-BE27-0A8231E3116B}" srcOrd="0" destOrd="3" presId="urn:microsoft.com/office/officeart/2016/7/layout/BasicProcessNew"/>
    <dgm:cxn modelId="{2C1215B4-CA49-4F7D-AE11-0C61610520BA}" srcId="{64BF504D-3DE5-49D4-9C97-6BF4AADECEDA}" destId="{18998338-47B0-4468-9A0F-6943BA7C8F37}" srcOrd="2" destOrd="0" parTransId="{5DAB7989-791A-4AA0-8B72-845CF0E23303}" sibTransId="{5316414C-9003-4807-AA0B-D804A1498335}"/>
    <dgm:cxn modelId="{07EF2AB4-EBF3-4CC6-93C8-65883BE475C6}" type="presOf" srcId="{FB91649E-3D3A-4801-BE75-EAA69247E932}" destId="{ACD98B05-47EF-44A6-BB83-A39167C35966}" srcOrd="0" destOrd="0" presId="urn:microsoft.com/office/officeart/2016/7/layout/BasicProcessNew"/>
    <dgm:cxn modelId="{840171B9-993B-4A67-B76A-A17962F5DC02}" type="presOf" srcId="{823E7FB8-6C38-47AD-8AD3-60D43F414856}" destId="{F9C956DE-B5FC-4AC6-BF48-AF36FD4D15BA}" srcOrd="0" destOrd="4" presId="urn:microsoft.com/office/officeart/2016/7/layout/BasicProcessNew"/>
    <dgm:cxn modelId="{65F240BC-97C4-4279-865D-2B0681870514}" type="presOf" srcId="{C89F3519-689C-4004-BF0F-7BCCEFB19C06}" destId="{BDF9BC15-F5BB-4C11-BE27-0A8231E3116B}" srcOrd="0" destOrd="0" presId="urn:microsoft.com/office/officeart/2016/7/layout/BasicProcessNew"/>
    <dgm:cxn modelId="{BDBAE6C5-DF74-49AC-A331-613D6476B0C6}" type="presOf" srcId="{04F849E9-33C0-40A6-9ABB-F8B8C7DC64A3}" destId="{5670DCF8-04FB-4421-AA97-F64591DB7E18}" srcOrd="0" destOrd="3" presId="urn:microsoft.com/office/officeart/2016/7/layout/BasicProcessNew"/>
    <dgm:cxn modelId="{C6DEA8C8-F8AC-4AC5-8463-13D921813911}" type="presOf" srcId="{8314C357-7C02-4462-BF33-4ED6596D3F98}" destId="{44A789DE-27C3-4646-A035-5857F5B4E971}" srcOrd="0" destOrd="0" presId="urn:microsoft.com/office/officeart/2016/7/layout/BasicProcessNew"/>
    <dgm:cxn modelId="{4FA643CE-688D-40D0-BA51-9E3B0C7D41C5}" type="presOf" srcId="{117C8E8E-9541-473D-B9A4-590BB4FE7E12}" destId="{62ACE2C6-8E96-4366-88A3-254AF92D51E0}" srcOrd="0" destOrd="0" presId="urn:microsoft.com/office/officeart/2016/7/layout/BasicProcessNew"/>
    <dgm:cxn modelId="{D4CDCFD6-16BA-42C1-9F2A-9BE7E57EF7B1}" srcId="{64BF504D-3DE5-49D4-9C97-6BF4AADECEDA}" destId="{CB1D60AF-A375-4BD3-BCA5-953BE2138050}" srcOrd="0" destOrd="0" parTransId="{991E13D9-E20E-4C23-BF06-D3E0F5096CD6}" sibTransId="{C59BF9A6-A33A-4F03-B673-19A9955A23EB}"/>
    <dgm:cxn modelId="{199194E3-980D-4448-AA7E-68B55203F586}" srcId="{8314C357-7C02-4462-BF33-4ED6596D3F98}" destId="{E64E6688-00F7-437B-ADAE-AE16C80E37FC}" srcOrd="0" destOrd="0" parTransId="{BB10E4EF-5F6E-419D-8F54-DF83C1193B16}" sibTransId="{FB91649E-3D3A-4801-BE75-EAA69247E932}"/>
    <dgm:cxn modelId="{88C14DF9-672B-43E6-8D2E-46BE7DA0CF8B}" srcId="{64BF504D-3DE5-49D4-9C97-6BF4AADECEDA}" destId="{823E7FB8-6C38-47AD-8AD3-60D43F414856}" srcOrd="3" destOrd="0" parTransId="{0E81A1C3-F472-4F61-BBF9-7C7E14D3BC68}" sibTransId="{6C86A311-B299-4FAB-902F-4E6D64C354DB}"/>
    <dgm:cxn modelId="{44019B15-1D8E-4E6D-9AEB-554051BD988E}" type="presParOf" srcId="{44A789DE-27C3-4646-A035-5857F5B4E971}" destId="{5670DCF8-04FB-4421-AA97-F64591DB7E18}" srcOrd="0" destOrd="0" presId="urn:microsoft.com/office/officeart/2016/7/layout/BasicProcessNew"/>
    <dgm:cxn modelId="{5FAEC18C-1C3C-4DC0-B9D0-D83D2CFEF36D}" type="presParOf" srcId="{44A789DE-27C3-4646-A035-5857F5B4E971}" destId="{097FA87B-BBA2-463B-B7BD-814122424919}" srcOrd="1" destOrd="0" presId="urn:microsoft.com/office/officeart/2016/7/layout/BasicProcessNew"/>
    <dgm:cxn modelId="{BD165712-7603-4ACE-8FE6-EE0FB24B8227}" type="presParOf" srcId="{44A789DE-27C3-4646-A035-5857F5B4E971}" destId="{ACD98B05-47EF-44A6-BB83-A39167C35966}" srcOrd="2" destOrd="0" presId="urn:microsoft.com/office/officeart/2016/7/layout/BasicProcessNew"/>
    <dgm:cxn modelId="{C81AA2DF-D839-4A1B-9ED4-365147257903}" type="presParOf" srcId="{44A789DE-27C3-4646-A035-5857F5B4E971}" destId="{8D6CDBCC-1213-4520-8B12-58455ADABEA6}" srcOrd="3" destOrd="0" presId="urn:microsoft.com/office/officeart/2016/7/layout/BasicProcessNew"/>
    <dgm:cxn modelId="{6601F215-44F7-44C6-899B-13FE8148F6CD}" type="presParOf" srcId="{44A789DE-27C3-4646-A035-5857F5B4E971}" destId="{BDF9BC15-F5BB-4C11-BE27-0A8231E3116B}" srcOrd="4" destOrd="0" presId="urn:microsoft.com/office/officeart/2016/7/layout/BasicProcessNew"/>
    <dgm:cxn modelId="{26FC4CCA-E408-4399-938D-D6D436ED9F3D}" type="presParOf" srcId="{44A789DE-27C3-4646-A035-5857F5B4E971}" destId="{EE218EC3-08BC-46D4-8740-D33C6B0C5D62}" srcOrd="5" destOrd="0" presId="urn:microsoft.com/office/officeart/2016/7/layout/BasicProcessNew"/>
    <dgm:cxn modelId="{878F764E-83B5-425A-9949-7BF66BBAE93E}" type="presParOf" srcId="{44A789DE-27C3-4646-A035-5857F5B4E971}" destId="{62ACE2C6-8E96-4366-88A3-254AF92D51E0}" srcOrd="6" destOrd="0" presId="urn:microsoft.com/office/officeart/2016/7/layout/BasicProcessNew"/>
    <dgm:cxn modelId="{5796FE5E-9F2E-4608-BF54-638822140138}" type="presParOf" srcId="{44A789DE-27C3-4646-A035-5857F5B4E971}" destId="{DDE85632-A1A0-4973-946F-D2D793B6E2FB}" srcOrd="7" destOrd="0" presId="urn:microsoft.com/office/officeart/2016/7/layout/BasicProcessNew"/>
    <dgm:cxn modelId="{CA9ABD25-577D-4786-B1EA-AB95E31EDF32}" type="presParOf" srcId="{44A789DE-27C3-4646-A035-5857F5B4E971}" destId="{F9C956DE-B5FC-4AC6-BF48-AF36FD4D15BA}" srcOrd="8" destOrd="0" presId="urn:microsoft.com/office/officeart/2016/7/layout/BasicProcessNew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3D01FD6-5B1F-4AF9-AC15-70B3A6F2A1E1}" type="doc">
      <dgm:prSet loTypeId="urn:microsoft.com/office/officeart/2005/8/layout/default" loCatId="Inbo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F1CAF9D-136E-4CAB-8A97-B6191325A326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Advantages</a:t>
          </a:r>
        </a:p>
      </dgm:t>
    </dgm:pt>
    <dgm:pt modelId="{C36EED64-9F2F-4EB5-AE80-CB8D2E2318AC}" type="parTrans" cxnId="{629C928A-435C-4A51-BB2F-F1CC7CAAD1B6}">
      <dgm:prSet/>
      <dgm:spPr/>
      <dgm:t>
        <a:bodyPr/>
        <a:lstStyle/>
        <a:p>
          <a:endParaRPr lang="en-US"/>
        </a:p>
      </dgm:t>
    </dgm:pt>
    <dgm:pt modelId="{5828D68D-8471-4D24-9918-33286C79096C}" type="sibTrans" cxnId="{629C928A-435C-4A51-BB2F-F1CC7CAAD1B6}">
      <dgm:prSet/>
      <dgm:spPr/>
      <dgm:t>
        <a:bodyPr/>
        <a:lstStyle/>
        <a:p>
          <a:endParaRPr lang="en-US"/>
        </a:p>
      </dgm:t>
    </dgm:pt>
    <dgm:pt modelId="{F2FFF337-E6B6-4A45-A7DA-3B7E5D18FD10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Context</a:t>
          </a:r>
        </a:p>
      </dgm:t>
    </dgm:pt>
    <dgm:pt modelId="{ACB8BF3C-1D98-413B-99BE-845E57AF2CB1}" type="parTrans" cxnId="{7011C832-BC1B-44BF-9B60-76F1E811AA25}">
      <dgm:prSet/>
      <dgm:spPr/>
      <dgm:t>
        <a:bodyPr/>
        <a:lstStyle/>
        <a:p>
          <a:endParaRPr lang="en-US"/>
        </a:p>
      </dgm:t>
    </dgm:pt>
    <dgm:pt modelId="{E0E27D52-B805-407C-AFAC-0367446D3C12}" type="sibTrans" cxnId="{7011C832-BC1B-44BF-9B60-76F1E811AA25}">
      <dgm:prSet/>
      <dgm:spPr/>
      <dgm:t>
        <a:bodyPr/>
        <a:lstStyle/>
        <a:p>
          <a:endParaRPr lang="en-US"/>
        </a:p>
      </dgm:t>
    </dgm:pt>
    <dgm:pt modelId="{F1DB7235-08C4-4B8C-89D7-72EE92527D00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Baseline counts</a:t>
          </a:r>
        </a:p>
      </dgm:t>
    </dgm:pt>
    <dgm:pt modelId="{BFD82681-3960-47D2-AE97-B83C16D275E9}" type="parTrans" cxnId="{913E5480-FF9A-4227-9E73-AB32B0766DB3}">
      <dgm:prSet/>
      <dgm:spPr/>
      <dgm:t>
        <a:bodyPr/>
        <a:lstStyle/>
        <a:p>
          <a:endParaRPr lang="en-US"/>
        </a:p>
      </dgm:t>
    </dgm:pt>
    <dgm:pt modelId="{CDF01568-B31A-4593-9EA0-08765772269A}" type="sibTrans" cxnId="{913E5480-FF9A-4227-9E73-AB32B0766DB3}">
      <dgm:prSet/>
      <dgm:spPr/>
      <dgm:t>
        <a:bodyPr/>
        <a:lstStyle/>
        <a:p>
          <a:endParaRPr lang="en-US"/>
        </a:p>
      </dgm:t>
    </dgm:pt>
    <dgm:pt modelId="{F9282846-4B50-4E46-95DD-7C7F35AEE3CC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Less defined outcomes</a:t>
          </a:r>
        </a:p>
      </dgm:t>
    </dgm:pt>
    <dgm:pt modelId="{B7F73117-7DB1-49AB-B4B9-5FB4F242FB5A}" type="parTrans" cxnId="{911B6617-7663-4D7F-9A30-B0D233D859B9}">
      <dgm:prSet/>
      <dgm:spPr/>
      <dgm:t>
        <a:bodyPr/>
        <a:lstStyle/>
        <a:p>
          <a:endParaRPr lang="en-US"/>
        </a:p>
      </dgm:t>
    </dgm:pt>
    <dgm:pt modelId="{B316B329-3007-49BF-8E0E-05F9BF167921}" type="sibTrans" cxnId="{911B6617-7663-4D7F-9A30-B0D233D859B9}">
      <dgm:prSet/>
      <dgm:spPr/>
      <dgm:t>
        <a:bodyPr/>
        <a:lstStyle/>
        <a:p>
          <a:endParaRPr lang="en-US"/>
        </a:p>
      </dgm:t>
    </dgm:pt>
    <dgm:pt modelId="{ABC802CF-6105-43F2-91C4-28917B41E47B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Learning process</a:t>
          </a:r>
        </a:p>
      </dgm:t>
    </dgm:pt>
    <dgm:pt modelId="{242E3C08-5178-4E00-8260-D561CB36661C}" type="parTrans" cxnId="{8D89019A-1991-42C2-9A3B-A234A475464C}">
      <dgm:prSet/>
      <dgm:spPr/>
      <dgm:t>
        <a:bodyPr/>
        <a:lstStyle/>
        <a:p>
          <a:endParaRPr lang="en-US"/>
        </a:p>
      </dgm:t>
    </dgm:pt>
    <dgm:pt modelId="{7CAAFBD4-95D5-47BE-BD13-D6E42E584AE9}" type="sibTrans" cxnId="{8D89019A-1991-42C2-9A3B-A234A475464C}">
      <dgm:prSet/>
      <dgm:spPr/>
      <dgm:t>
        <a:bodyPr/>
        <a:lstStyle/>
        <a:p>
          <a:endParaRPr lang="en-US"/>
        </a:p>
      </dgm:t>
    </dgm:pt>
    <dgm:pt modelId="{4446EAFA-8261-43E2-9CEB-E2EDD37635D3}">
      <dgm:prSet/>
      <dgm:spPr>
        <a:solidFill>
          <a:srgbClr val="444446"/>
        </a:solidFill>
      </dgm:spPr>
      <dgm:t>
        <a:bodyPr/>
        <a:lstStyle/>
        <a:p>
          <a:endParaRPr lang="en-US" dirty="0"/>
        </a:p>
      </dgm:t>
    </dgm:pt>
    <dgm:pt modelId="{0756BD3C-AD9C-4114-AEEE-B5426E1911C3}" type="parTrans" cxnId="{2B16498C-049F-46E5-AC5A-610127807545}">
      <dgm:prSet/>
      <dgm:spPr/>
      <dgm:t>
        <a:bodyPr/>
        <a:lstStyle/>
        <a:p>
          <a:endParaRPr lang="en-US"/>
        </a:p>
      </dgm:t>
    </dgm:pt>
    <dgm:pt modelId="{59C784D5-97DB-4A99-95A3-426F86D870E5}" type="sibTrans" cxnId="{2B16498C-049F-46E5-AC5A-610127807545}">
      <dgm:prSet/>
      <dgm:spPr/>
      <dgm:t>
        <a:bodyPr/>
        <a:lstStyle/>
        <a:p>
          <a:endParaRPr lang="en-US"/>
        </a:p>
      </dgm:t>
    </dgm:pt>
    <dgm:pt modelId="{05F3A480-E566-4D33-9685-9E5C8035E99D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Lower stakes</a:t>
          </a:r>
        </a:p>
      </dgm:t>
    </dgm:pt>
    <dgm:pt modelId="{F4815194-4C5F-4552-B53E-E2EA800E66EB}" type="parTrans" cxnId="{63B86139-6E8E-499A-BB59-AFBB546F8B46}">
      <dgm:prSet/>
      <dgm:spPr/>
      <dgm:t>
        <a:bodyPr/>
        <a:lstStyle/>
        <a:p>
          <a:endParaRPr lang="en-US"/>
        </a:p>
      </dgm:t>
    </dgm:pt>
    <dgm:pt modelId="{8EC38E8F-2AF6-4481-AD3F-5E8E0A62DD0F}" type="sibTrans" cxnId="{63B86139-6E8E-499A-BB59-AFBB546F8B46}">
      <dgm:prSet/>
      <dgm:spPr/>
      <dgm:t>
        <a:bodyPr/>
        <a:lstStyle/>
        <a:p>
          <a:endParaRPr lang="en-US"/>
        </a:p>
      </dgm:t>
    </dgm:pt>
    <dgm:pt modelId="{5FDE9C7F-A941-4057-86E8-2D4E2CE9BA1B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Less lead up time</a:t>
          </a:r>
        </a:p>
      </dgm:t>
    </dgm:pt>
    <dgm:pt modelId="{95813815-BBB8-4318-9883-8D7FC5AD3658}" type="parTrans" cxnId="{D7DE480D-6C00-4FE9-9CFA-49F2F6F290A3}">
      <dgm:prSet/>
      <dgm:spPr/>
      <dgm:t>
        <a:bodyPr/>
        <a:lstStyle/>
        <a:p>
          <a:endParaRPr lang="en-US"/>
        </a:p>
      </dgm:t>
    </dgm:pt>
    <dgm:pt modelId="{F875CEB7-E491-4539-A7B3-3F4DE3058912}" type="sibTrans" cxnId="{D7DE480D-6C00-4FE9-9CFA-49F2F6F290A3}">
      <dgm:prSet/>
      <dgm:spPr/>
      <dgm:t>
        <a:bodyPr/>
        <a:lstStyle/>
        <a:p>
          <a:endParaRPr lang="en-US"/>
        </a:p>
      </dgm:t>
    </dgm:pt>
    <dgm:pt modelId="{8C0E0B2F-C388-424E-9F47-C999AAE52FE4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Flexible process </a:t>
          </a:r>
        </a:p>
      </dgm:t>
    </dgm:pt>
    <dgm:pt modelId="{FC679837-28F1-4CF0-9A2F-8398AE2D4DAC}" type="parTrans" cxnId="{36FD6DDD-4645-48D8-A492-FDDFC1D9F471}">
      <dgm:prSet/>
      <dgm:spPr/>
      <dgm:t>
        <a:bodyPr/>
        <a:lstStyle/>
        <a:p>
          <a:endParaRPr lang="en-US"/>
        </a:p>
      </dgm:t>
    </dgm:pt>
    <dgm:pt modelId="{3CC1DD57-90D1-4F06-872A-0A18BC33D20E}" type="sibTrans" cxnId="{36FD6DDD-4645-48D8-A492-FDDFC1D9F471}">
      <dgm:prSet/>
      <dgm:spPr/>
      <dgm:t>
        <a:bodyPr/>
        <a:lstStyle/>
        <a:p>
          <a:endParaRPr lang="en-US"/>
        </a:p>
      </dgm:t>
    </dgm:pt>
    <dgm:pt modelId="{A431B5B8-7F69-4ED1-9804-E65502566895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Pilot projects</a:t>
          </a:r>
        </a:p>
      </dgm:t>
    </dgm:pt>
    <dgm:pt modelId="{C7E54670-DC01-4EF8-855E-E515A6D8B30E}" type="parTrans" cxnId="{785F3F5B-09D7-4183-A1AF-15ACDC8EBD9B}">
      <dgm:prSet/>
      <dgm:spPr/>
      <dgm:t>
        <a:bodyPr/>
        <a:lstStyle/>
        <a:p>
          <a:endParaRPr lang="en-US"/>
        </a:p>
      </dgm:t>
    </dgm:pt>
    <dgm:pt modelId="{B968E914-53A8-44A6-926F-050DA15D407B}" type="sibTrans" cxnId="{785F3F5B-09D7-4183-A1AF-15ACDC8EBD9B}">
      <dgm:prSet/>
      <dgm:spPr/>
      <dgm:t>
        <a:bodyPr/>
        <a:lstStyle/>
        <a:p>
          <a:endParaRPr lang="en-US"/>
        </a:p>
      </dgm:t>
    </dgm:pt>
    <dgm:pt modelId="{8B150C3E-16C8-4970-BA53-8405B714728D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Funding sources vary</a:t>
          </a:r>
        </a:p>
      </dgm:t>
    </dgm:pt>
    <dgm:pt modelId="{EB9143C3-7835-46DB-B4E9-43EBC3DB4CD4}" type="parTrans" cxnId="{68956823-2A91-47FF-A6F2-3AB50ABCF5EC}">
      <dgm:prSet/>
      <dgm:spPr/>
      <dgm:t>
        <a:bodyPr/>
        <a:lstStyle/>
        <a:p>
          <a:endParaRPr lang="en-US"/>
        </a:p>
      </dgm:t>
    </dgm:pt>
    <dgm:pt modelId="{9A958179-3D95-4BCE-8617-7A523816FD65}" type="sibTrans" cxnId="{68956823-2A91-47FF-A6F2-3AB50ABCF5EC}">
      <dgm:prSet/>
      <dgm:spPr/>
      <dgm:t>
        <a:bodyPr/>
        <a:lstStyle/>
        <a:p>
          <a:endParaRPr lang="en-US"/>
        </a:p>
      </dgm:t>
    </dgm:pt>
    <dgm:pt modelId="{DBCF1B4D-0698-4399-857C-C25CE4AF1123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Develop framework over time</a:t>
          </a:r>
        </a:p>
      </dgm:t>
    </dgm:pt>
    <dgm:pt modelId="{B251E247-D7F0-4989-A1BB-02387AD5AA05}" type="parTrans" cxnId="{F4B097EC-2DE3-43FD-9F5E-98207B25E205}">
      <dgm:prSet/>
      <dgm:spPr/>
    </dgm:pt>
    <dgm:pt modelId="{174544FD-5A29-4C60-AEC4-58C1C17FBE95}" type="sibTrans" cxnId="{F4B097EC-2DE3-43FD-9F5E-98207B25E205}">
      <dgm:prSet/>
      <dgm:spPr/>
    </dgm:pt>
    <dgm:pt modelId="{1BF35B6C-88AC-4811-AD7C-F1EB56F76F7F}" type="pres">
      <dgm:prSet presAssocID="{F3D01FD6-5B1F-4AF9-AC15-70B3A6F2A1E1}" presName="diagram" presStyleCnt="0">
        <dgm:presLayoutVars>
          <dgm:dir/>
          <dgm:resizeHandles val="exact"/>
        </dgm:presLayoutVars>
      </dgm:prSet>
      <dgm:spPr/>
    </dgm:pt>
    <dgm:pt modelId="{E4D56560-D23A-461D-8105-265C1C49A27D}" type="pres">
      <dgm:prSet presAssocID="{F2FFF337-E6B6-4A45-A7DA-3B7E5D18FD10}" presName="node" presStyleLbl="node1" presStyleIdx="0" presStyleCnt="2">
        <dgm:presLayoutVars>
          <dgm:bulletEnabled val="1"/>
        </dgm:presLayoutVars>
      </dgm:prSet>
      <dgm:spPr/>
    </dgm:pt>
    <dgm:pt modelId="{0E0DC683-11F6-4076-AB1D-42B6CF423CB7}" type="pres">
      <dgm:prSet presAssocID="{E0E27D52-B805-407C-AFAC-0367446D3C12}" presName="sibTrans" presStyleCnt="0"/>
      <dgm:spPr/>
    </dgm:pt>
    <dgm:pt modelId="{7FD532E4-A99B-413B-AECE-606CF18D1C2C}" type="pres">
      <dgm:prSet presAssocID="{8F1CAF9D-136E-4CAB-8A97-B6191325A326}" presName="node" presStyleLbl="node1" presStyleIdx="1" presStyleCnt="2">
        <dgm:presLayoutVars>
          <dgm:bulletEnabled val="1"/>
        </dgm:presLayoutVars>
      </dgm:prSet>
      <dgm:spPr/>
    </dgm:pt>
  </dgm:ptLst>
  <dgm:cxnLst>
    <dgm:cxn modelId="{B35ACC07-4A69-487B-8A0B-090C82758DCC}" type="presOf" srcId="{F3D01FD6-5B1F-4AF9-AC15-70B3A6F2A1E1}" destId="{1BF35B6C-88AC-4811-AD7C-F1EB56F76F7F}" srcOrd="0" destOrd="0" presId="urn:microsoft.com/office/officeart/2005/8/layout/default"/>
    <dgm:cxn modelId="{D7DE480D-6C00-4FE9-9CFA-49F2F6F290A3}" srcId="{8F1CAF9D-136E-4CAB-8A97-B6191325A326}" destId="{5FDE9C7F-A941-4057-86E8-2D4E2CE9BA1B}" srcOrd="1" destOrd="0" parTransId="{95813815-BBB8-4318-9883-8D7FC5AD3658}" sibTransId="{F875CEB7-E491-4539-A7B3-3F4DE3058912}"/>
    <dgm:cxn modelId="{911B6617-7663-4D7F-9A30-B0D233D859B9}" srcId="{F2FFF337-E6B6-4A45-A7DA-3B7E5D18FD10}" destId="{F9282846-4B50-4E46-95DD-7C7F35AEE3CC}" srcOrd="1" destOrd="0" parTransId="{B7F73117-7DB1-49AB-B4B9-5FB4F242FB5A}" sibTransId="{B316B329-3007-49BF-8E0E-05F9BF167921}"/>
    <dgm:cxn modelId="{68956823-2A91-47FF-A6F2-3AB50ABCF5EC}" srcId="{F2FFF337-E6B6-4A45-A7DA-3B7E5D18FD10}" destId="{8B150C3E-16C8-4970-BA53-8405B714728D}" srcOrd="4" destOrd="0" parTransId="{EB9143C3-7835-46DB-B4E9-43EBC3DB4CD4}" sibTransId="{9A958179-3D95-4BCE-8617-7A523816FD65}"/>
    <dgm:cxn modelId="{7011C832-BC1B-44BF-9B60-76F1E811AA25}" srcId="{F3D01FD6-5B1F-4AF9-AC15-70B3A6F2A1E1}" destId="{F2FFF337-E6B6-4A45-A7DA-3B7E5D18FD10}" srcOrd="0" destOrd="0" parTransId="{ACB8BF3C-1D98-413B-99BE-845E57AF2CB1}" sibTransId="{E0E27D52-B805-407C-AFAC-0367446D3C12}"/>
    <dgm:cxn modelId="{63B86139-6E8E-499A-BB59-AFBB546F8B46}" srcId="{8F1CAF9D-136E-4CAB-8A97-B6191325A326}" destId="{05F3A480-E566-4D33-9685-9E5C8035E99D}" srcOrd="0" destOrd="0" parTransId="{F4815194-4C5F-4552-B53E-E2EA800E66EB}" sibTransId="{8EC38E8F-2AF6-4481-AD3F-5E8E0A62DD0F}"/>
    <dgm:cxn modelId="{B628873A-502B-4137-A600-69FB22548EC6}" type="presOf" srcId="{8C0E0B2F-C388-424E-9F47-C999AAE52FE4}" destId="{7FD532E4-A99B-413B-AECE-606CF18D1C2C}" srcOrd="0" destOrd="3" presId="urn:microsoft.com/office/officeart/2005/8/layout/default"/>
    <dgm:cxn modelId="{785F3F5B-09D7-4183-A1AF-15ACDC8EBD9B}" srcId="{F2FFF337-E6B6-4A45-A7DA-3B7E5D18FD10}" destId="{A431B5B8-7F69-4ED1-9804-E65502566895}" srcOrd="3" destOrd="0" parTransId="{C7E54670-DC01-4EF8-855E-E515A6D8B30E}" sibTransId="{B968E914-53A8-44A6-926F-050DA15D407B}"/>
    <dgm:cxn modelId="{9215ED69-292E-42FF-B757-125040C211DC}" type="presOf" srcId="{F1DB7235-08C4-4B8C-89D7-72EE92527D00}" destId="{E4D56560-D23A-461D-8105-265C1C49A27D}" srcOrd="0" destOrd="1" presId="urn:microsoft.com/office/officeart/2005/8/layout/default"/>
    <dgm:cxn modelId="{588FA874-8574-4805-B9DF-32FA194C5696}" type="presOf" srcId="{5FDE9C7F-A941-4057-86E8-2D4E2CE9BA1B}" destId="{7FD532E4-A99B-413B-AECE-606CF18D1C2C}" srcOrd="0" destOrd="2" presId="urn:microsoft.com/office/officeart/2005/8/layout/default"/>
    <dgm:cxn modelId="{921E265A-B638-470B-9F92-C676A77D4BDA}" type="presOf" srcId="{F9282846-4B50-4E46-95DD-7C7F35AEE3CC}" destId="{E4D56560-D23A-461D-8105-265C1C49A27D}" srcOrd="0" destOrd="2" presId="urn:microsoft.com/office/officeart/2005/8/layout/default"/>
    <dgm:cxn modelId="{913E5480-FF9A-4227-9E73-AB32B0766DB3}" srcId="{F2FFF337-E6B6-4A45-A7DA-3B7E5D18FD10}" destId="{F1DB7235-08C4-4B8C-89D7-72EE92527D00}" srcOrd="0" destOrd="0" parTransId="{BFD82681-3960-47D2-AE97-B83C16D275E9}" sibTransId="{CDF01568-B31A-4593-9EA0-08765772269A}"/>
    <dgm:cxn modelId="{629C928A-435C-4A51-BB2F-F1CC7CAAD1B6}" srcId="{F3D01FD6-5B1F-4AF9-AC15-70B3A6F2A1E1}" destId="{8F1CAF9D-136E-4CAB-8A97-B6191325A326}" srcOrd="1" destOrd="0" parTransId="{C36EED64-9F2F-4EB5-AE80-CB8D2E2318AC}" sibTransId="{5828D68D-8471-4D24-9918-33286C79096C}"/>
    <dgm:cxn modelId="{2B16498C-049F-46E5-AC5A-610127807545}" srcId="{F2FFF337-E6B6-4A45-A7DA-3B7E5D18FD10}" destId="{4446EAFA-8261-43E2-9CEB-E2EDD37635D3}" srcOrd="5" destOrd="0" parTransId="{0756BD3C-AD9C-4114-AEEE-B5426E1911C3}" sibTransId="{59C784D5-97DB-4A99-95A3-426F86D870E5}"/>
    <dgm:cxn modelId="{8D89019A-1991-42C2-9A3B-A234A475464C}" srcId="{F2FFF337-E6B6-4A45-A7DA-3B7E5D18FD10}" destId="{ABC802CF-6105-43F2-91C4-28917B41E47B}" srcOrd="2" destOrd="0" parTransId="{242E3C08-5178-4E00-8260-D561CB36661C}" sibTransId="{7CAAFBD4-95D5-47BE-BD13-D6E42E584AE9}"/>
    <dgm:cxn modelId="{AFD568A3-426F-4470-A820-C064D1FD5CD8}" type="presOf" srcId="{A431B5B8-7F69-4ED1-9804-E65502566895}" destId="{E4D56560-D23A-461D-8105-265C1C49A27D}" srcOrd="0" destOrd="4" presId="urn:microsoft.com/office/officeart/2005/8/layout/default"/>
    <dgm:cxn modelId="{584278B2-9F95-4470-992B-A8068931D5DD}" type="presOf" srcId="{ABC802CF-6105-43F2-91C4-28917B41E47B}" destId="{E4D56560-D23A-461D-8105-265C1C49A27D}" srcOrd="0" destOrd="3" presId="urn:microsoft.com/office/officeart/2005/8/layout/default"/>
    <dgm:cxn modelId="{85108EBF-4CFE-46B6-89EC-10F9978B2AAD}" type="presOf" srcId="{8B150C3E-16C8-4970-BA53-8405B714728D}" destId="{E4D56560-D23A-461D-8105-265C1C49A27D}" srcOrd="0" destOrd="5" presId="urn:microsoft.com/office/officeart/2005/8/layout/default"/>
    <dgm:cxn modelId="{0B32D8D2-FB0A-40E7-9FF9-CEA2D2AD1D73}" type="presOf" srcId="{05F3A480-E566-4D33-9685-9E5C8035E99D}" destId="{7FD532E4-A99B-413B-AECE-606CF18D1C2C}" srcOrd="0" destOrd="1" presId="urn:microsoft.com/office/officeart/2005/8/layout/default"/>
    <dgm:cxn modelId="{F8EA35D6-BF1A-4589-9AAE-DF19532A12B5}" type="presOf" srcId="{8F1CAF9D-136E-4CAB-8A97-B6191325A326}" destId="{7FD532E4-A99B-413B-AECE-606CF18D1C2C}" srcOrd="0" destOrd="0" presId="urn:microsoft.com/office/officeart/2005/8/layout/default"/>
    <dgm:cxn modelId="{36FD6DDD-4645-48D8-A492-FDDFC1D9F471}" srcId="{8F1CAF9D-136E-4CAB-8A97-B6191325A326}" destId="{8C0E0B2F-C388-424E-9F47-C999AAE52FE4}" srcOrd="2" destOrd="0" parTransId="{FC679837-28F1-4CF0-9A2F-8398AE2D4DAC}" sibTransId="{3CC1DD57-90D1-4F06-872A-0A18BC33D20E}"/>
    <dgm:cxn modelId="{2B8F05E4-93EB-401F-922E-4834629AB284}" type="presOf" srcId="{DBCF1B4D-0698-4399-857C-C25CE4AF1123}" destId="{7FD532E4-A99B-413B-AECE-606CF18D1C2C}" srcOrd="0" destOrd="4" presId="urn:microsoft.com/office/officeart/2005/8/layout/default"/>
    <dgm:cxn modelId="{F4B097EC-2DE3-43FD-9F5E-98207B25E205}" srcId="{8F1CAF9D-136E-4CAB-8A97-B6191325A326}" destId="{DBCF1B4D-0698-4399-857C-C25CE4AF1123}" srcOrd="3" destOrd="0" parTransId="{B251E247-D7F0-4989-A1BB-02387AD5AA05}" sibTransId="{174544FD-5A29-4C60-AEC4-58C1C17FBE95}"/>
    <dgm:cxn modelId="{58F507FC-D745-4720-9C34-E5A184CB864E}" type="presOf" srcId="{F2FFF337-E6B6-4A45-A7DA-3B7E5D18FD10}" destId="{E4D56560-D23A-461D-8105-265C1C49A27D}" srcOrd="0" destOrd="0" presId="urn:microsoft.com/office/officeart/2005/8/layout/default"/>
    <dgm:cxn modelId="{0C3C8EFF-5F37-40B6-B4CD-D9DE84579A3E}" type="presOf" srcId="{4446EAFA-8261-43E2-9CEB-E2EDD37635D3}" destId="{E4D56560-D23A-461D-8105-265C1C49A27D}" srcOrd="0" destOrd="6" presId="urn:microsoft.com/office/officeart/2005/8/layout/default"/>
    <dgm:cxn modelId="{E2AAFC7F-32AB-4844-9531-EF161286D7CF}" type="presParOf" srcId="{1BF35B6C-88AC-4811-AD7C-F1EB56F76F7F}" destId="{E4D56560-D23A-461D-8105-265C1C49A27D}" srcOrd="0" destOrd="0" presId="urn:microsoft.com/office/officeart/2005/8/layout/default"/>
    <dgm:cxn modelId="{171679B0-BA7B-4D38-93FA-9606B007B6D8}" type="presParOf" srcId="{1BF35B6C-88AC-4811-AD7C-F1EB56F76F7F}" destId="{0E0DC683-11F6-4076-AB1D-42B6CF423CB7}" srcOrd="1" destOrd="0" presId="urn:microsoft.com/office/officeart/2005/8/layout/default"/>
    <dgm:cxn modelId="{DBB0D75A-64CF-4240-A5BD-378A0B0B04F8}" type="presParOf" srcId="{1BF35B6C-88AC-4811-AD7C-F1EB56F76F7F}" destId="{7FD532E4-A99B-413B-AECE-606CF18D1C2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D01FD6-5B1F-4AF9-AC15-70B3A6F2A1E1}" type="doc">
      <dgm:prSet loTypeId="urn:microsoft.com/office/officeart/2005/8/layout/defaul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0AF53242-3B7A-455D-AE86-3F6C5AC5C4BE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Advantages</a:t>
          </a:r>
        </a:p>
      </dgm:t>
    </dgm:pt>
    <dgm:pt modelId="{E0FD99C6-E09D-4EEE-B807-DD7916383ED0}" type="parTrans" cxnId="{0A9D70CA-F654-4169-80AA-1E9B98132097}">
      <dgm:prSet/>
      <dgm:spPr/>
      <dgm:t>
        <a:bodyPr/>
        <a:lstStyle/>
        <a:p>
          <a:endParaRPr lang="en-US"/>
        </a:p>
      </dgm:t>
    </dgm:pt>
    <dgm:pt modelId="{CE216313-73DB-4AA9-9E1B-D3A7F75F607E}" type="sibTrans" cxnId="{0A9D70CA-F654-4169-80AA-1E9B98132097}">
      <dgm:prSet/>
      <dgm:spPr/>
    </dgm:pt>
    <dgm:pt modelId="{8FC6A196-9484-4190-B75E-37D9EF057EB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Context</a:t>
          </a:r>
        </a:p>
      </dgm:t>
    </dgm:pt>
    <dgm:pt modelId="{EF6F8CC1-19AF-425F-94B8-9DCF551C21C5}" type="parTrans" cxnId="{E0B85E31-A54C-48C8-B80B-0B76A008089C}">
      <dgm:prSet/>
      <dgm:spPr/>
      <dgm:t>
        <a:bodyPr/>
        <a:lstStyle/>
        <a:p>
          <a:endParaRPr lang="en-US"/>
        </a:p>
      </dgm:t>
    </dgm:pt>
    <dgm:pt modelId="{D285B975-F7B8-4EFA-A4C9-F7FB9BF56E4D}" type="sibTrans" cxnId="{E0B85E31-A54C-48C8-B80B-0B76A008089C}">
      <dgm:prSet/>
      <dgm:spPr/>
      <dgm:t>
        <a:bodyPr/>
        <a:lstStyle/>
        <a:p>
          <a:endParaRPr lang="en-US"/>
        </a:p>
      </dgm:t>
    </dgm:pt>
    <dgm:pt modelId="{594057B8-EABE-49B9-9A54-2DE3A445A47F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Project opportunities</a:t>
          </a:r>
        </a:p>
      </dgm:t>
    </dgm:pt>
    <dgm:pt modelId="{9C158B3D-8FF0-471D-949A-713845F623A7}" type="parTrans" cxnId="{05640B3C-FBE3-4739-ABA7-A8750C5CA963}">
      <dgm:prSet/>
      <dgm:spPr/>
    </dgm:pt>
    <dgm:pt modelId="{9DBCBC30-D833-4FD0-9EAB-69373515A607}" type="sibTrans" cxnId="{05640B3C-FBE3-4739-ABA7-A8750C5CA963}">
      <dgm:prSet/>
      <dgm:spPr/>
    </dgm:pt>
    <dgm:pt modelId="{A3378B9F-1C5C-481B-AAC0-C7F377D9E1AB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Capital vs. operating funds</a:t>
          </a:r>
        </a:p>
      </dgm:t>
    </dgm:pt>
    <dgm:pt modelId="{9CC0FAF0-782E-4CF6-BD25-45CBA25C2156}" type="parTrans" cxnId="{3BB86DC3-8FEB-4028-902A-9F2494661930}">
      <dgm:prSet/>
      <dgm:spPr/>
    </dgm:pt>
    <dgm:pt modelId="{3F69DB19-8F86-44A6-A4E7-4A0FDE8911F7}" type="sibTrans" cxnId="{3BB86DC3-8FEB-4028-902A-9F2494661930}">
      <dgm:prSet/>
      <dgm:spPr/>
    </dgm:pt>
    <dgm:pt modelId="{7D8D8410-EE71-4A2B-9428-1D6C135814AA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Link to network development</a:t>
          </a:r>
        </a:p>
      </dgm:t>
    </dgm:pt>
    <dgm:pt modelId="{E139ABC2-895D-4CE9-A8D3-105D37868F55}" type="parTrans" cxnId="{3A31007D-58E9-491B-BE03-934159A3AF04}">
      <dgm:prSet/>
      <dgm:spPr/>
    </dgm:pt>
    <dgm:pt modelId="{144D8198-459C-4556-B8E3-DEFEEBD12A9A}" type="sibTrans" cxnId="{3A31007D-58E9-491B-BE03-934159A3AF04}">
      <dgm:prSet/>
      <dgm:spPr/>
    </dgm:pt>
    <dgm:pt modelId="{DD7EC90E-F50E-40B9-A093-EF34F5E707A5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Data infrastructure concept</a:t>
          </a:r>
        </a:p>
      </dgm:t>
    </dgm:pt>
    <dgm:pt modelId="{415881BE-A021-45CC-A87B-54DB1B803F70}" type="parTrans" cxnId="{891C52B2-084C-4180-9366-D3A6A6A6C0F5}">
      <dgm:prSet/>
      <dgm:spPr/>
    </dgm:pt>
    <dgm:pt modelId="{2610BC27-63BC-4D8F-B8A2-5713F8009FB6}" type="sibTrans" cxnId="{891C52B2-084C-4180-9366-D3A6A6A6C0F5}">
      <dgm:prSet/>
      <dgm:spPr/>
    </dgm:pt>
    <dgm:pt modelId="{E64FBA61-4596-4E3C-B1F7-F8483CAC183B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Can be high-profile</a:t>
          </a:r>
        </a:p>
      </dgm:t>
    </dgm:pt>
    <dgm:pt modelId="{24489B7A-4ACE-4814-8EDC-431F4E631454}" type="parTrans" cxnId="{0AACB5A6-B35E-48AD-97AB-FF031358BFF7}">
      <dgm:prSet/>
      <dgm:spPr/>
    </dgm:pt>
    <dgm:pt modelId="{62CB663D-6F12-4DC7-8566-8FF78DA0A648}" type="sibTrans" cxnId="{0AACB5A6-B35E-48AD-97AB-FF031358BFF7}">
      <dgm:prSet/>
      <dgm:spPr/>
    </dgm:pt>
    <dgm:pt modelId="{50716234-0FC2-4238-8780-8C1EF9423409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Requires buy-in early</a:t>
          </a:r>
        </a:p>
      </dgm:t>
    </dgm:pt>
    <dgm:pt modelId="{B4DBFD66-95C2-49B3-BB54-9D7A89114917}" type="parTrans" cxnId="{4A85C447-6CCD-48C7-9067-15303C02AA58}">
      <dgm:prSet/>
      <dgm:spPr/>
    </dgm:pt>
    <dgm:pt modelId="{529B3E3F-7AFA-4C34-896F-8E4EA2AEB9AC}" type="sibTrans" cxnId="{4A85C447-6CCD-48C7-9067-15303C02AA58}">
      <dgm:prSet/>
      <dgm:spPr/>
    </dgm:pt>
    <dgm:pt modelId="{98743975-E1E5-4A0C-9555-7E36B9CAF7A3}">
      <dgm:prSet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dirty="0"/>
            <a:t>“Built-in” evaluation</a:t>
          </a:r>
        </a:p>
      </dgm:t>
    </dgm:pt>
    <dgm:pt modelId="{FABD787F-A3A6-44A3-A9A2-5237B86692F8}" type="parTrans" cxnId="{45FAE4AD-8C86-40FB-AA55-53CC9C7A06BE}">
      <dgm:prSet/>
      <dgm:spPr/>
    </dgm:pt>
    <dgm:pt modelId="{C0238BBB-CBE7-4ABF-9C54-60C73FA8F792}" type="sibTrans" cxnId="{45FAE4AD-8C86-40FB-AA55-53CC9C7A06BE}">
      <dgm:prSet/>
      <dgm:spPr/>
    </dgm:pt>
    <dgm:pt modelId="{E89C6371-5532-41E3-B2DF-7F51D462FC14}" type="pres">
      <dgm:prSet presAssocID="{F3D01FD6-5B1F-4AF9-AC15-70B3A6F2A1E1}" presName="diagram" presStyleCnt="0">
        <dgm:presLayoutVars>
          <dgm:dir/>
          <dgm:resizeHandles val="exact"/>
        </dgm:presLayoutVars>
      </dgm:prSet>
      <dgm:spPr/>
    </dgm:pt>
    <dgm:pt modelId="{B3CB1D26-C914-4D85-9BE4-142D7741880D}" type="pres">
      <dgm:prSet presAssocID="{8FC6A196-9484-4190-B75E-37D9EF057EB5}" presName="node" presStyleLbl="node1" presStyleIdx="0" presStyleCnt="2">
        <dgm:presLayoutVars>
          <dgm:bulletEnabled val="1"/>
        </dgm:presLayoutVars>
      </dgm:prSet>
      <dgm:spPr/>
    </dgm:pt>
    <dgm:pt modelId="{ACFA5307-D44D-4461-9573-C3F620E236EA}" type="pres">
      <dgm:prSet presAssocID="{D285B975-F7B8-4EFA-A4C9-F7FB9BF56E4D}" presName="sibTrans" presStyleCnt="0"/>
      <dgm:spPr/>
    </dgm:pt>
    <dgm:pt modelId="{318334DE-9EEA-496C-A764-96AE29D14D00}" type="pres">
      <dgm:prSet presAssocID="{0AF53242-3B7A-455D-AE86-3F6C5AC5C4BE}" presName="node" presStyleLbl="node1" presStyleIdx="1" presStyleCnt="2">
        <dgm:presLayoutVars>
          <dgm:bulletEnabled val="1"/>
        </dgm:presLayoutVars>
      </dgm:prSet>
      <dgm:spPr/>
    </dgm:pt>
  </dgm:ptLst>
  <dgm:cxnLst>
    <dgm:cxn modelId="{00D5302D-817F-4352-9760-3595927AC2C7}" type="presOf" srcId="{E64FBA61-4596-4E3C-B1F7-F8483CAC183B}" destId="{B3CB1D26-C914-4D85-9BE4-142D7741880D}" srcOrd="0" destOrd="2" presId="urn:microsoft.com/office/officeart/2005/8/layout/default"/>
    <dgm:cxn modelId="{E0B85E31-A54C-48C8-B80B-0B76A008089C}" srcId="{F3D01FD6-5B1F-4AF9-AC15-70B3A6F2A1E1}" destId="{8FC6A196-9484-4190-B75E-37D9EF057EB5}" srcOrd="0" destOrd="0" parTransId="{EF6F8CC1-19AF-425F-94B8-9DCF551C21C5}" sibTransId="{D285B975-F7B8-4EFA-A4C9-F7FB9BF56E4D}"/>
    <dgm:cxn modelId="{05640B3C-FBE3-4739-ABA7-A8750C5CA963}" srcId="{8FC6A196-9484-4190-B75E-37D9EF057EB5}" destId="{594057B8-EABE-49B9-9A54-2DE3A445A47F}" srcOrd="0" destOrd="0" parTransId="{9C158B3D-8FF0-471D-949A-713845F623A7}" sibTransId="{9DBCBC30-D833-4FD0-9EAB-69373515A607}"/>
    <dgm:cxn modelId="{4A85C447-6CCD-48C7-9067-15303C02AA58}" srcId="{8FC6A196-9484-4190-B75E-37D9EF057EB5}" destId="{50716234-0FC2-4238-8780-8C1EF9423409}" srcOrd="2" destOrd="0" parTransId="{B4DBFD66-95C2-49B3-BB54-9D7A89114917}" sibTransId="{529B3E3F-7AFA-4C34-896F-8E4EA2AEB9AC}"/>
    <dgm:cxn modelId="{AC0C1257-1E6D-4973-9964-C4664865B780}" type="presOf" srcId="{98743975-E1E5-4A0C-9555-7E36B9CAF7A3}" destId="{318334DE-9EEA-496C-A764-96AE29D14D00}" srcOrd="0" destOrd="2" presId="urn:microsoft.com/office/officeart/2005/8/layout/default"/>
    <dgm:cxn modelId="{3A31007D-58E9-491B-BE03-934159A3AF04}" srcId="{0AF53242-3B7A-455D-AE86-3F6C5AC5C4BE}" destId="{7D8D8410-EE71-4A2B-9428-1D6C135814AA}" srcOrd="0" destOrd="0" parTransId="{E139ABC2-895D-4CE9-A8D3-105D37868F55}" sibTransId="{144D8198-459C-4556-B8E3-DEFEEBD12A9A}"/>
    <dgm:cxn modelId="{CF939495-F65D-47AE-9A16-B4981BC25193}" type="presOf" srcId="{50716234-0FC2-4238-8780-8C1EF9423409}" destId="{B3CB1D26-C914-4D85-9BE4-142D7741880D}" srcOrd="0" destOrd="3" presId="urn:microsoft.com/office/officeart/2005/8/layout/default"/>
    <dgm:cxn modelId="{0AACB5A6-B35E-48AD-97AB-FF031358BFF7}" srcId="{8FC6A196-9484-4190-B75E-37D9EF057EB5}" destId="{E64FBA61-4596-4E3C-B1F7-F8483CAC183B}" srcOrd="1" destOrd="0" parTransId="{24489B7A-4ACE-4814-8EDC-431F4E631454}" sibTransId="{62CB663D-6F12-4DC7-8566-8FF78DA0A648}"/>
    <dgm:cxn modelId="{45FAE4AD-8C86-40FB-AA55-53CC9C7A06BE}" srcId="{0AF53242-3B7A-455D-AE86-3F6C5AC5C4BE}" destId="{98743975-E1E5-4A0C-9555-7E36B9CAF7A3}" srcOrd="1" destOrd="0" parTransId="{FABD787F-A3A6-44A3-A9A2-5237B86692F8}" sibTransId="{C0238BBB-CBE7-4ABF-9C54-60C73FA8F792}"/>
    <dgm:cxn modelId="{891C52B2-084C-4180-9366-D3A6A6A6C0F5}" srcId="{0AF53242-3B7A-455D-AE86-3F6C5AC5C4BE}" destId="{DD7EC90E-F50E-40B9-A093-EF34F5E707A5}" srcOrd="2" destOrd="0" parTransId="{415881BE-A021-45CC-A87B-54DB1B803F70}" sibTransId="{2610BC27-63BC-4D8F-B8A2-5713F8009FB6}"/>
    <dgm:cxn modelId="{15EAF6B7-FB4D-494F-B88F-3A1E9D0C3CF6}" type="presOf" srcId="{0AF53242-3B7A-455D-AE86-3F6C5AC5C4BE}" destId="{318334DE-9EEA-496C-A764-96AE29D14D00}" srcOrd="0" destOrd="0" presId="urn:microsoft.com/office/officeart/2005/8/layout/default"/>
    <dgm:cxn modelId="{C93FD8BF-DB42-4D35-81B2-63389D0B7A79}" type="presOf" srcId="{8FC6A196-9484-4190-B75E-37D9EF057EB5}" destId="{B3CB1D26-C914-4D85-9BE4-142D7741880D}" srcOrd="0" destOrd="0" presId="urn:microsoft.com/office/officeart/2005/8/layout/default"/>
    <dgm:cxn modelId="{61664CC1-D642-40A1-BD7D-0D8019D30FB2}" type="presOf" srcId="{F3D01FD6-5B1F-4AF9-AC15-70B3A6F2A1E1}" destId="{E89C6371-5532-41E3-B2DF-7F51D462FC14}" srcOrd="0" destOrd="0" presId="urn:microsoft.com/office/officeart/2005/8/layout/default"/>
    <dgm:cxn modelId="{3BB86DC3-8FEB-4028-902A-9F2494661930}" srcId="{8FC6A196-9484-4190-B75E-37D9EF057EB5}" destId="{A3378B9F-1C5C-481B-AAC0-C7F377D9E1AB}" srcOrd="3" destOrd="0" parTransId="{9CC0FAF0-782E-4CF6-BD25-45CBA25C2156}" sibTransId="{3F69DB19-8F86-44A6-A4E7-4A0FDE8911F7}"/>
    <dgm:cxn modelId="{17FC01C5-3686-4019-AF21-D1FCEF53D17E}" type="presOf" srcId="{594057B8-EABE-49B9-9A54-2DE3A445A47F}" destId="{B3CB1D26-C914-4D85-9BE4-142D7741880D}" srcOrd="0" destOrd="1" presId="urn:microsoft.com/office/officeart/2005/8/layout/default"/>
    <dgm:cxn modelId="{0A9D70CA-F654-4169-80AA-1E9B98132097}" srcId="{F3D01FD6-5B1F-4AF9-AC15-70B3A6F2A1E1}" destId="{0AF53242-3B7A-455D-AE86-3F6C5AC5C4BE}" srcOrd="1" destOrd="0" parTransId="{E0FD99C6-E09D-4EEE-B807-DD7916383ED0}" sibTransId="{CE216313-73DB-4AA9-9E1B-D3A7F75F607E}"/>
    <dgm:cxn modelId="{23635CDD-CA7B-48CD-86C3-BF9665FDCD7A}" type="presOf" srcId="{7D8D8410-EE71-4A2B-9428-1D6C135814AA}" destId="{318334DE-9EEA-496C-A764-96AE29D14D00}" srcOrd="0" destOrd="1" presId="urn:microsoft.com/office/officeart/2005/8/layout/default"/>
    <dgm:cxn modelId="{953F45EB-8B5A-43B4-9E41-34A2CDD2CFF9}" type="presOf" srcId="{DD7EC90E-F50E-40B9-A093-EF34F5E707A5}" destId="{318334DE-9EEA-496C-A764-96AE29D14D00}" srcOrd="0" destOrd="3" presId="urn:microsoft.com/office/officeart/2005/8/layout/default"/>
    <dgm:cxn modelId="{EEBCB4F4-405E-4FF3-8709-5DE45E86DC9B}" type="presOf" srcId="{A3378B9F-1C5C-481B-AAC0-C7F377D9E1AB}" destId="{B3CB1D26-C914-4D85-9BE4-142D7741880D}" srcOrd="0" destOrd="4" presId="urn:microsoft.com/office/officeart/2005/8/layout/default"/>
    <dgm:cxn modelId="{674A5492-67CE-452E-9532-33FAD8DDE9E9}" type="presParOf" srcId="{E89C6371-5532-41E3-B2DF-7F51D462FC14}" destId="{B3CB1D26-C914-4D85-9BE4-142D7741880D}" srcOrd="0" destOrd="0" presId="urn:microsoft.com/office/officeart/2005/8/layout/default"/>
    <dgm:cxn modelId="{1515F460-76D3-4C1C-BD42-B77B69CBAC7F}" type="presParOf" srcId="{E89C6371-5532-41E3-B2DF-7F51D462FC14}" destId="{ACFA5307-D44D-4461-9573-C3F620E236EA}" srcOrd="1" destOrd="0" presId="urn:microsoft.com/office/officeart/2005/8/layout/default"/>
    <dgm:cxn modelId="{7BFB4485-6B60-4914-9FB9-128AFC4C08EE}" type="presParOf" srcId="{E89C6371-5532-41E3-B2DF-7F51D462FC14}" destId="{318334DE-9EEA-496C-A764-96AE29D14D0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C822A-E094-4606-ACC5-C3BE8E14A7F4}" type="doc">
      <dgm:prSet loTypeId="urn:microsoft.com/office/officeart/2005/8/layout/default" loCatId="Inbox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610F1D63-13AA-4C5F-A62B-637F2EDE74AE}">
      <dgm:prSet/>
      <dgm:spPr>
        <a:solidFill>
          <a:srgbClr val="444446"/>
        </a:solidFill>
      </dgm:spPr>
      <dgm:t>
        <a:bodyPr/>
        <a:lstStyle/>
        <a:p>
          <a:r>
            <a:rPr lang="en-CA" dirty="0"/>
            <a:t>Context / aspects </a:t>
          </a:r>
          <a:endParaRPr lang="en-US" dirty="0"/>
        </a:p>
      </dgm:t>
    </dgm:pt>
    <dgm:pt modelId="{00FE7FE7-851B-4825-93FB-C89DAAC6C620}" type="parTrans" cxnId="{7FFE71B5-4C15-4306-B960-8374F12E2B97}">
      <dgm:prSet/>
      <dgm:spPr/>
      <dgm:t>
        <a:bodyPr/>
        <a:lstStyle/>
        <a:p>
          <a:endParaRPr lang="en-US"/>
        </a:p>
      </dgm:t>
    </dgm:pt>
    <dgm:pt modelId="{C9C1006D-B90B-4609-B761-0F6A01C1BC8A}" type="sibTrans" cxnId="{7FFE71B5-4C15-4306-B960-8374F12E2B97}">
      <dgm:prSet/>
      <dgm:spPr/>
      <dgm:t>
        <a:bodyPr/>
        <a:lstStyle/>
        <a:p>
          <a:endParaRPr lang="en-US"/>
        </a:p>
      </dgm:t>
    </dgm:pt>
    <dgm:pt modelId="{670CBB10-CB00-4717-8F7B-22DE9418F9FB}">
      <dgm:prSet/>
      <dgm:spPr>
        <a:solidFill>
          <a:srgbClr val="444446"/>
        </a:solidFill>
      </dgm:spPr>
      <dgm:t>
        <a:bodyPr/>
        <a:lstStyle/>
        <a:p>
          <a:r>
            <a:rPr lang="en-CA" dirty="0"/>
            <a:t>Site selection</a:t>
          </a:r>
          <a:endParaRPr lang="en-US" dirty="0"/>
        </a:p>
      </dgm:t>
    </dgm:pt>
    <dgm:pt modelId="{F502AB46-ACF0-453C-8943-CF46D9F502AB}" type="parTrans" cxnId="{71F32DCF-CB6C-4E87-A542-7317EB52271A}">
      <dgm:prSet/>
      <dgm:spPr/>
      <dgm:t>
        <a:bodyPr/>
        <a:lstStyle/>
        <a:p>
          <a:endParaRPr lang="en-US"/>
        </a:p>
      </dgm:t>
    </dgm:pt>
    <dgm:pt modelId="{2C7BD23A-95E1-4F14-AC83-BE3C125817D0}" type="sibTrans" cxnId="{71F32DCF-CB6C-4E87-A542-7317EB52271A}">
      <dgm:prSet/>
      <dgm:spPr/>
      <dgm:t>
        <a:bodyPr/>
        <a:lstStyle/>
        <a:p>
          <a:endParaRPr lang="en-US"/>
        </a:p>
      </dgm:t>
    </dgm:pt>
    <dgm:pt modelId="{E5BF2CD8-DB9C-4B5D-ABBE-ED9C6CFBCCFD}">
      <dgm:prSet/>
      <dgm:spPr>
        <a:solidFill>
          <a:srgbClr val="444446"/>
        </a:solidFill>
      </dgm:spPr>
      <dgm:t>
        <a:bodyPr/>
        <a:lstStyle/>
        <a:p>
          <a:r>
            <a:rPr lang="en-CA" dirty="0"/>
            <a:t>Installation </a:t>
          </a:r>
          <a:endParaRPr lang="en-US" dirty="0"/>
        </a:p>
      </dgm:t>
    </dgm:pt>
    <dgm:pt modelId="{5C86E87D-8A23-4E0E-9C13-085E3887FE62}" type="parTrans" cxnId="{EF849891-3A7B-4518-8E75-0EB914C9BDB2}">
      <dgm:prSet/>
      <dgm:spPr/>
      <dgm:t>
        <a:bodyPr/>
        <a:lstStyle/>
        <a:p>
          <a:endParaRPr lang="en-US"/>
        </a:p>
      </dgm:t>
    </dgm:pt>
    <dgm:pt modelId="{F24BF5AC-2BA4-4F0A-A8E5-DC5471C3F56B}" type="sibTrans" cxnId="{EF849891-3A7B-4518-8E75-0EB914C9BDB2}">
      <dgm:prSet/>
      <dgm:spPr/>
      <dgm:t>
        <a:bodyPr/>
        <a:lstStyle/>
        <a:p>
          <a:endParaRPr lang="en-US"/>
        </a:p>
      </dgm:t>
    </dgm:pt>
    <dgm:pt modelId="{E986C332-665F-484B-951D-DCA666C2893E}">
      <dgm:prSet/>
      <dgm:spPr>
        <a:solidFill>
          <a:srgbClr val="444446"/>
        </a:solidFill>
      </dgm:spPr>
      <dgm:t>
        <a:bodyPr/>
        <a:lstStyle/>
        <a:p>
          <a:r>
            <a:rPr lang="en-CA" dirty="0"/>
            <a:t>Ownership / maintenance </a:t>
          </a:r>
          <a:endParaRPr lang="en-US" dirty="0"/>
        </a:p>
      </dgm:t>
    </dgm:pt>
    <dgm:pt modelId="{C8620B42-F38C-483D-8425-C7D923A85239}" type="parTrans" cxnId="{222E7376-C0EE-4454-ADED-FB67734B6483}">
      <dgm:prSet/>
      <dgm:spPr/>
      <dgm:t>
        <a:bodyPr/>
        <a:lstStyle/>
        <a:p>
          <a:endParaRPr lang="en-US"/>
        </a:p>
      </dgm:t>
    </dgm:pt>
    <dgm:pt modelId="{7200A69F-9D98-4746-B0BA-E9D1FF7DAE22}" type="sibTrans" cxnId="{222E7376-C0EE-4454-ADED-FB67734B6483}">
      <dgm:prSet/>
      <dgm:spPr/>
      <dgm:t>
        <a:bodyPr/>
        <a:lstStyle/>
        <a:p>
          <a:endParaRPr lang="en-US"/>
        </a:p>
      </dgm:t>
    </dgm:pt>
    <dgm:pt modelId="{5FA54A17-8E7E-483C-AE98-41C208FD828A}">
      <dgm:prSet/>
      <dgm:spPr>
        <a:solidFill>
          <a:srgbClr val="444446"/>
        </a:solidFill>
      </dgm:spPr>
      <dgm:t>
        <a:bodyPr/>
        <a:lstStyle/>
        <a:p>
          <a:r>
            <a:rPr lang="en-CA" dirty="0"/>
            <a:t>Data collection, management</a:t>
          </a:r>
          <a:endParaRPr lang="en-US" dirty="0"/>
        </a:p>
      </dgm:t>
    </dgm:pt>
    <dgm:pt modelId="{FBD7298A-F173-4A30-820C-CE8D144DBA80}" type="parTrans" cxnId="{C4FF9630-1207-4279-912D-565E00557150}">
      <dgm:prSet/>
      <dgm:spPr/>
      <dgm:t>
        <a:bodyPr/>
        <a:lstStyle/>
        <a:p>
          <a:endParaRPr lang="en-US"/>
        </a:p>
      </dgm:t>
    </dgm:pt>
    <dgm:pt modelId="{E4A6E537-BD6F-4927-99B6-9C1663722CA4}" type="sibTrans" cxnId="{C4FF9630-1207-4279-912D-565E00557150}">
      <dgm:prSet/>
      <dgm:spPr/>
      <dgm:t>
        <a:bodyPr/>
        <a:lstStyle/>
        <a:p>
          <a:endParaRPr lang="en-US"/>
        </a:p>
      </dgm:t>
    </dgm:pt>
    <dgm:pt modelId="{00C886B4-2DB1-4491-A38B-866D43725D55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Wholesome approach</a:t>
          </a:r>
        </a:p>
      </dgm:t>
    </dgm:pt>
    <dgm:pt modelId="{A6E9401D-B196-4BCB-BFCC-CC4B1570D844}" type="parTrans" cxnId="{E5A8CE98-88B4-4C40-BFC4-FE7BDA394398}">
      <dgm:prSet/>
      <dgm:spPr/>
      <dgm:t>
        <a:bodyPr/>
        <a:lstStyle/>
        <a:p>
          <a:endParaRPr lang="en-US"/>
        </a:p>
      </dgm:t>
    </dgm:pt>
    <dgm:pt modelId="{ED3D111A-E011-4300-BFD1-124DA3C507C4}" type="sibTrans" cxnId="{E5A8CE98-88B4-4C40-BFC4-FE7BDA394398}">
      <dgm:prSet/>
      <dgm:spPr/>
      <dgm:t>
        <a:bodyPr/>
        <a:lstStyle/>
        <a:p>
          <a:endParaRPr lang="en-US"/>
        </a:p>
      </dgm:t>
    </dgm:pt>
    <dgm:pt modelId="{220DB820-7A13-4438-8D5A-8B1190A2DE87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Built-in consultation</a:t>
          </a:r>
        </a:p>
      </dgm:t>
    </dgm:pt>
    <dgm:pt modelId="{C3FA71C5-AE61-42F9-B803-BFC1B7D2128D}" type="parTrans" cxnId="{8771BF81-9023-4FE3-82B4-08FA50B165A0}">
      <dgm:prSet/>
      <dgm:spPr/>
      <dgm:t>
        <a:bodyPr/>
        <a:lstStyle/>
        <a:p>
          <a:endParaRPr lang="en-US"/>
        </a:p>
      </dgm:t>
    </dgm:pt>
    <dgm:pt modelId="{41CC56F8-371A-496B-BD18-3242B10D7637}" type="sibTrans" cxnId="{8771BF81-9023-4FE3-82B4-08FA50B165A0}">
      <dgm:prSet/>
      <dgm:spPr/>
      <dgm:t>
        <a:bodyPr/>
        <a:lstStyle/>
        <a:p>
          <a:endParaRPr lang="en-US"/>
        </a:p>
      </dgm:t>
    </dgm:pt>
    <dgm:pt modelId="{B5AB3991-3B32-4E0A-9FE5-D44BC1E9E5A9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Growth planned</a:t>
          </a:r>
        </a:p>
      </dgm:t>
    </dgm:pt>
    <dgm:pt modelId="{E8E3F1D1-66DE-4166-896D-E257B50FBC52}" type="parTrans" cxnId="{0BF93AFA-148C-4F09-9050-014B3E45A9E1}">
      <dgm:prSet/>
      <dgm:spPr/>
      <dgm:t>
        <a:bodyPr/>
        <a:lstStyle/>
        <a:p>
          <a:endParaRPr lang="en-US"/>
        </a:p>
      </dgm:t>
    </dgm:pt>
    <dgm:pt modelId="{021DE52B-F0F2-4481-93F2-F1141B728844}" type="sibTrans" cxnId="{0BF93AFA-148C-4F09-9050-014B3E45A9E1}">
      <dgm:prSet/>
      <dgm:spPr/>
      <dgm:t>
        <a:bodyPr/>
        <a:lstStyle/>
        <a:p>
          <a:endParaRPr lang="en-US"/>
        </a:p>
      </dgm:t>
    </dgm:pt>
    <dgm:pt modelId="{912A23BB-D03A-4EBE-B639-185BE2D4AC47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Advantages</a:t>
          </a:r>
        </a:p>
      </dgm:t>
    </dgm:pt>
    <dgm:pt modelId="{7D210FE7-4CFB-412B-92FB-E1AB42D3CFE1}" type="sibTrans" cxnId="{E935210C-3FC4-4CDA-8877-8C176D286657}">
      <dgm:prSet/>
      <dgm:spPr/>
      <dgm:t>
        <a:bodyPr/>
        <a:lstStyle/>
        <a:p>
          <a:endParaRPr lang="en-US"/>
        </a:p>
      </dgm:t>
    </dgm:pt>
    <dgm:pt modelId="{47C03BE5-AAAD-4809-8666-E06A55AB7AE3}" type="parTrans" cxnId="{E935210C-3FC4-4CDA-8877-8C176D286657}">
      <dgm:prSet/>
      <dgm:spPr/>
      <dgm:t>
        <a:bodyPr/>
        <a:lstStyle/>
        <a:p>
          <a:endParaRPr lang="en-US"/>
        </a:p>
      </dgm:t>
    </dgm:pt>
    <dgm:pt modelId="{96F5F45E-7CBB-411C-8FF5-0E74F4203DFB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Report outcomes pre-determined</a:t>
          </a:r>
        </a:p>
      </dgm:t>
    </dgm:pt>
    <dgm:pt modelId="{33402F3B-1E36-4110-BB09-979829FBCAEC}" type="parTrans" cxnId="{5D0A5CA4-C77C-4CA6-B067-630CD4DCEC47}">
      <dgm:prSet/>
      <dgm:spPr/>
      <dgm:t>
        <a:bodyPr/>
        <a:lstStyle/>
        <a:p>
          <a:endParaRPr lang="en-US"/>
        </a:p>
      </dgm:t>
    </dgm:pt>
    <dgm:pt modelId="{00F6EED2-7181-44C5-A122-508D3ABBF15D}" type="sibTrans" cxnId="{5D0A5CA4-C77C-4CA6-B067-630CD4DCEC47}">
      <dgm:prSet/>
      <dgm:spPr/>
      <dgm:t>
        <a:bodyPr/>
        <a:lstStyle/>
        <a:p>
          <a:endParaRPr lang="en-US"/>
        </a:p>
      </dgm:t>
    </dgm:pt>
    <dgm:pt modelId="{793CC2A4-24FB-434A-83C6-DC938C5D2F51}">
      <dgm:prSet/>
      <dgm:spPr>
        <a:solidFill>
          <a:srgbClr val="444446"/>
        </a:solidFill>
      </dgm:spPr>
      <dgm:t>
        <a:bodyPr/>
        <a:lstStyle/>
        <a:p>
          <a:r>
            <a:rPr lang="en-US" dirty="0"/>
            <a:t>Sets basis for future decisions</a:t>
          </a:r>
        </a:p>
      </dgm:t>
    </dgm:pt>
    <dgm:pt modelId="{E2B57362-AFEB-4B3E-A08B-FDA66CE58776}" type="parTrans" cxnId="{EF1FCDC3-A717-4FB2-8A17-87AEA09CFB72}">
      <dgm:prSet/>
      <dgm:spPr/>
      <dgm:t>
        <a:bodyPr/>
        <a:lstStyle/>
        <a:p>
          <a:endParaRPr lang="en-US"/>
        </a:p>
      </dgm:t>
    </dgm:pt>
    <dgm:pt modelId="{5B8547B4-96AF-40EB-906A-EA0FDF689150}" type="sibTrans" cxnId="{EF1FCDC3-A717-4FB2-8A17-87AEA09CFB72}">
      <dgm:prSet/>
      <dgm:spPr/>
      <dgm:t>
        <a:bodyPr/>
        <a:lstStyle/>
        <a:p>
          <a:endParaRPr lang="en-US"/>
        </a:p>
      </dgm:t>
    </dgm:pt>
    <dgm:pt modelId="{5C7F337F-2FE1-4440-8E31-BE2CA5407C89}" type="pres">
      <dgm:prSet presAssocID="{581C822A-E094-4606-ACC5-C3BE8E14A7F4}" presName="diagram" presStyleCnt="0">
        <dgm:presLayoutVars>
          <dgm:dir/>
          <dgm:resizeHandles val="exact"/>
        </dgm:presLayoutVars>
      </dgm:prSet>
      <dgm:spPr/>
    </dgm:pt>
    <dgm:pt modelId="{5BBFFF15-EB45-4907-897B-C19A7C1093B2}" type="pres">
      <dgm:prSet presAssocID="{610F1D63-13AA-4C5F-A62B-637F2EDE74AE}" presName="node" presStyleLbl="node1" presStyleIdx="0" presStyleCnt="2">
        <dgm:presLayoutVars>
          <dgm:bulletEnabled val="1"/>
        </dgm:presLayoutVars>
      </dgm:prSet>
      <dgm:spPr/>
    </dgm:pt>
    <dgm:pt modelId="{72E8F976-9404-4A4A-9C04-1493408E3BB3}" type="pres">
      <dgm:prSet presAssocID="{C9C1006D-B90B-4609-B761-0F6A01C1BC8A}" presName="sibTrans" presStyleCnt="0"/>
      <dgm:spPr/>
    </dgm:pt>
    <dgm:pt modelId="{B9C14A8C-4944-4691-807E-75A369945320}" type="pres">
      <dgm:prSet presAssocID="{912A23BB-D03A-4EBE-B639-185BE2D4AC47}" presName="node" presStyleLbl="node1" presStyleIdx="1" presStyleCnt="2">
        <dgm:presLayoutVars>
          <dgm:bulletEnabled val="1"/>
        </dgm:presLayoutVars>
      </dgm:prSet>
      <dgm:spPr/>
    </dgm:pt>
  </dgm:ptLst>
  <dgm:cxnLst>
    <dgm:cxn modelId="{E935210C-3FC4-4CDA-8877-8C176D286657}" srcId="{581C822A-E094-4606-ACC5-C3BE8E14A7F4}" destId="{912A23BB-D03A-4EBE-B639-185BE2D4AC47}" srcOrd="1" destOrd="0" parTransId="{47C03BE5-AAAD-4809-8666-E06A55AB7AE3}" sibTransId="{7D210FE7-4CFB-412B-92FB-E1AB42D3CFE1}"/>
    <dgm:cxn modelId="{C4FF9630-1207-4279-912D-565E00557150}" srcId="{610F1D63-13AA-4C5F-A62B-637F2EDE74AE}" destId="{5FA54A17-8E7E-483C-AE98-41C208FD828A}" srcOrd="3" destOrd="0" parTransId="{FBD7298A-F173-4A30-820C-CE8D144DBA80}" sibTransId="{E4A6E537-BD6F-4927-99B6-9C1663722CA4}"/>
    <dgm:cxn modelId="{9630B436-0BBE-45B6-A962-47DC2CE2878A}" type="presOf" srcId="{00C886B4-2DB1-4491-A38B-866D43725D55}" destId="{B9C14A8C-4944-4691-807E-75A369945320}" srcOrd="0" destOrd="1" presId="urn:microsoft.com/office/officeart/2005/8/layout/default"/>
    <dgm:cxn modelId="{8CCD305D-1F97-4814-AAFD-3A80A73FA65E}" type="presOf" srcId="{670CBB10-CB00-4717-8F7B-22DE9418F9FB}" destId="{5BBFFF15-EB45-4907-897B-C19A7C1093B2}" srcOrd="0" destOrd="1" presId="urn:microsoft.com/office/officeart/2005/8/layout/default"/>
    <dgm:cxn modelId="{43C84861-1DC6-4E66-A5B9-174F88311F2B}" type="presOf" srcId="{E5BF2CD8-DB9C-4B5D-ABBE-ED9C6CFBCCFD}" destId="{5BBFFF15-EB45-4907-897B-C19A7C1093B2}" srcOrd="0" destOrd="2" presId="urn:microsoft.com/office/officeart/2005/8/layout/default"/>
    <dgm:cxn modelId="{64FDB46C-BDBB-4F1F-A07C-5D1135143ADE}" type="presOf" srcId="{5FA54A17-8E7E-483C-AE98-41C208FD828A}" destId="{5BBFFF15-EB45-4907-897B-C19A7C1093B2}" srcOrd="0" destOrd="4" presId="urn:microsoft.com/office/officeart/2005/8/layout/default"/>
    <dgm:cxn modelId="{222E7376-C0EE-4454-ADED-FB67734B6483}" srcId="{610F1D63-13AA-4C5F-A62B-637F2EDE74AE}" destId="{E986C332-665F-484B-951D-DCA666C2893E}" srcOrd="2" destOrd="0" parTransId="{C8620B42-F38C-483D-8425-C7D923A85239}" sibTransId="{7200A69F-9D98-4746-B0BA-E9D1FF7DAE22}"/>
    <dgm:cxn modelId="{5C98EC7D-0DFA-4B9D-9AD7-9A58DE51DFA7}" type="presOf" srcId="{610F1D63-13AA-4C5F-A62B-637F2EDE74AE}" destId="{5BBFFF15-EB45-4907-897B-C19A7C1093B2}" srcOrd="0" destOrd="0" presId="urn:microsoft.com/office/officeart/2005/8/layout/default"/>
    <dgm:cxn modelId="{8771BF81-9023-4FE3-82B4-08FA50B165A0}" srcId="{912A23BB-D03A-4EBE-B639-185BE2D4AC47}" destId="{220DB820-7A13-4438-8D5A-8B1190A2DE87}" srcOrd="1" destOrd="0" parTransId="{C3FA71C5-AE61-42F9-B803-BFC1B7D2128D}" sibTransId="{41CC56F8-371A-496B-BD18-3242B10D7637}"/>
    <dgm:cxn modelId="{EF849891-3A7B-4518-8E75-0EB914C9BDB2}" srcId="{610F1D63-13AA-4C5F-A62B-637F2EDE74AE}" destId="{E5BF2CD8-DB9C-4B5D-ABBE-ED9C6CFBCCFD}" srcOrd="1" destOrd="0" parTransId="{5C86E87D-8A23-4E0E-9C13-085E3887FE62}" sibTransId="{F24BF5AC-2BA4-4F0A-A8E5-DC5471C3F56B}"/>
    <dgm:cxn modelId="{E5A8CE98-88B4-4C40-BFC4-FE7BDA394398}" srcId="{912A23BB-D03A-4EBE-B639-185BE2D4AC47}" destId="{00C886B4-2DB1-4491-A38B-866D43725D55}" srcOrd="0" destOrd="0" parTransId="{A6E9401D-B196-4BCB-BFCC-CC4B1570D844}" sibTransId="{ED3D111A-E011-4300-BFD1-124DA3C507C4}"/>
    <dgm:cxn modelId="{FC1C399A-ABB9-4550-AEC6-3B8C68BCF4A9}" type="presOf" srcId="{B5AB3991-3B32-4E0A-9FE5-D44BC1E9E5A9}" destId="{5BBFFF15-EB45-4907-897B-C19A7C1093B2}" srcOrd="0" destOrd="5" presId="urn:microsoft.com/office/officeart/2005/8/layout/default"/>
    <dgm:cxn modelId="{527C999D-3BCF-4B06-A134-C2E87577090D}" type="presOf" srcId="{96F5F45E-7CBB-411C-8FF5-0E74F4203DFB}" destId="{B9C14A8C-4944-4691-807E-75A369945320}" srcOrd="0" destOrd="3" presId="urn:microsoft.com/office/officeart/2005/8/layout/default"/>
    <dgm:cxn modelId="{5D0A5CA4-C77C-4CA6-B067-630CD4DCEC47}" srcId="{912A23BB-D03A-4EBE-B639-185BE2D4AC47}" destId="{96F5F45E-7CBB-411C-8FF5-0E74F4203DFB}" srcOrd="2" destOrd="0" parTransId="{33402F3B-1E36-4110-BB09-979829FBCAEC}" sibTransId="{00F6EED2-7181-44C5-A122-508D3ABBF15D}"/>
    <dgm:cxn modelId="{7FFE71B5-4C15-4306-B960-8374F12E2B97}" srcId="{581C822A-E094-4606-ACC5-C3BE8E14A7F4}" destId="{610F1D63-13AA-4C5F-A62B-637F2EDE74AE}" srcOrd="0" destOrd="0" parTransId="{00FE7FE7-851B-4825-93FB-C89DAAC6C620}" sibTransId="{C9C1006D-B90B-4609-B761-0F6A01C1BC8A}"/>
    <dgm:cxn modelId="{F261BFB7-48BB-490B-99F1-C4EF66A85414}" type="presOf" srcId="{E986C332-665F-484B-951D-DCA666C2893E}" destId="{5BBFFF15-EB45-4907-897B-C19A7C1093B2}" srcOrd="0" destOrd="3" presId="urn:microsoft.com/office/officeart/2005/8/layout/default"/>
    <dgm:cxn modelId="{24FAADB9-66D7-428E-9026-9838576F8688}" type="presOf" srcId="{793CC2A4-24FB-434A-83C6-DC938C5D2F51}" destId="{B9C14A8C-4944-4691-807E-75A369945320}" srcOrd="0" destOrd="4" presId="urn:microsoft.com/office/officeart/2005/8/layout/default"/>
    <dgm:cxn modelId="{EF1FCDC3-A717-4FB2-8A17-87AEA09CFB72}" srcId="{912A23BB-D03A-4EBE-B639-185BE2D4AC47}" destId="{793CC2A4-24FB-434A-83C6-DC938C5D2F51}" srcOrd="3" destOrd="0" parTransId="{E2B57362-AFEB-4B3E-A08B-FDA66CE58776}" sibTransId="{5B8547B4-96AF-40EB-906A-EA0FDF689150}"/>
    <dgm:cxn modelId="{71F32DCF-CB6C-4E87-A542-7317EB52271A}" srcId="{610F1D63-13AA-4C5F-A62B-637F2EDE74AE}" destId="{670CBB10-CB00-4717-8F7B-22DE9418F9FB}" srcOrd="0" destOrd="0" parTransId="{F502AB46-ACF0-453C-8943-CF46D9F502AB}" sibTransId="{2C7BD23A-95E1-4F14-AC83-BE3C125817D0}"/>
    <dgm:cxn modelId="{D4DB66D2-26EB-4BEE-B03A-50BF0C56B26D}" type="presOf" srcId="{581C822A-E094-4606-ACC5-C3BE8E14A7F4}" destId="{5C7F337F-2FE1-4440-8E31-BE2CA5407C89}" srcOrd="0" destOrd="0" presId="urn:microsoft.com/office/officeart/2005/8/layout/default"/>
    <dgm:cxn modelId="{D070E7D2-B97D-4216-A412-33D8A863E18F}" type="presOf" srcId="{912A23BB-D03A-4EBE-B639-185BE2D4AC47}" destId="{B9C14A8C-4944-4691-807E-75A369945320}" srcOrd="0" destOrd="0" presId="urn:microsoft.com/office/officeart/2005/8/layout/default"/>
    <dgm:cxn modelId="{B516F4E3-132B-4BDE-8961-3884CB74A97E}" type="presOf" srcId="{220DB820-7A13-4438-8D5A-8B1190A2DE87}" destId="{B9C14A8C-4944-4691-807E-75A369945320}" srcOrd="0" destOrd="2" presId="urn:microsoft.com/office/officeart/2005/8/layout/default"/>
    <dgm:cxn modelId="{0BF93AFA-148C-4F09-9050-014B3E45A9E1}" srcId="{610F1D63-13AA-4C5F-A62B-637F2EDE74AE}" destId="{B5AB3991-3B32-4E0A-9FE5-D44BC1E9E5A9}" srcOrd="4" destOrd="0" parTransId="{E8E3F1D1-66DE-4166-896D-E257B50FBC52}" sibTransId="{021DE52B-F0F2-4481-93F2-F1141B728844}"/>
    <dgm:cxn modelId="{AB212797-6F95-4145-9C21-242E2BA2B600}" type="presParOf" srcId="{5C7F337F-2FE1-4440-8E31-BE2CA5407C89}" destId="{5BBFFF15-EB45-4907-897B-C19A7C1093B2}" srcOrd="0" destOrd="0" presId="urn:microsoft.com/office/officeart/2005/8/layout/default"/>
    <dgm:cxn modelId="{E365AC5F-11DE-4C57-B632-699352B4AAD5}" type="presParOf" srcId="{5C7F337F-2FE1-4440-8E31-BE2CA5407C89}" destId="{72E8F976-9404-4A4A-9C04-1493408E3BB3}" srcOrd="1" destOrd="0" presId="urn:microsoft.com/office/officeart/2005/8/layout/default"/>
    <dgm:cxn modelId="{90D756EF-BAE0-4AD9-97F4-F6EA2F2E32F5}" type="presParOf" srcId="{5C7F337F-2FE1-4440-8E31-BE2CA5407C89}" destId="{B9C14A8C-4944-4691-807E-75A36994532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11E489A-F8FA-4AE6-832E-33B8D04F9206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3EC01E63-1411-4471-B28B-3D33A21154EA}">
      <dgm:prSet/>
      <dgm:spPr>
        <a:solidFill>
          <a:srgbClr val="D4D600"/>
        </a:solidFill>
      </dgm:spPr>
      <dgm:t>
        <a:bodyPr/>
        <a:lstStyle/>
        <a:p>
          <a:r>
            <a:rPr lang="en-US" dirty="0"/>
            <a:t>Have a story</a:t>
          </a:r>
        </a:p>
      </dgm:t>
    </dgm:pt>
    <dgm:pt modelId="{328BF69C-4541-43FC-8385-6141D3EB5228}" type="parTrans" cxnId="{AF3A6CFB-2240-417E-8278-F30542F3A229}">
      <dgm:prSet/>
      <dgm:spPr/>
      <dgm:t>
        <a:bodyPr/>
        <a:lstStyle/>
        <a:p>
          <a:endParaRPr lang="en-US"/>
        </a:p>
      </dgm:t>
    </dgm:pt>
    <dgm:pt modelId="{27F2A9FF-40C3-4ACA-BB0F-6B495ABF8E2E}" type="sibTrans" cxnId="{AF3A6CFB-2240-417E-8278-F30542F3A229}">
      <dgm:prSet/>
      <dgm:spPr/>
      <dgm:t>
        <a:bodyPr/>
        <a:lstStyle/>
        <a:p>
          <a:endParaRPr lang="en-US"/>
        </a:p>
      </dgm:t>
    </dgm:pt>
    <dgm:pt modelId="{75FE94D3-457C-43EA-8CDC-4DCE1ED6C903}">
      <dgm:prSet/>
      <dgm:spPr/>
      <dgm:t>
        <a:bodyPr/>
        <a:lstStyle/>
        <a:p>
          <a:r>
            <a:rPr lang="en-US" dirty="0"/>
            <a:t>Have a story to tell from the data. It’s okay to start small. People respond well to information presented in a clear way.</a:t>
          </a:r>
        </a:p>
      </dgm:t>
    </dgm:pt>
    <dgm:pt modelId="{329FA97F-0842-41E4-8A20-D8CA7C00E01A}" type="parTrans" cxnId="{607E83E9-95C4-479E-9345-B6816B87C4B8}">
      <dgm:prSet/>
      <dgm:spPr/>
      <dgm:t>
        <a:bodyPr/>
        <a:lstStyle/>
        <a:p>
          <a:endParaRPr lang="en-US"/>
        </a:p>
      </dgm:t>
    </dgm:pt>
    <dgm:pt modelId="{954673BC-3B14-47B4-BCD4-FDF971675B57}" type="sibTrans" cxnId="{607E83E9-95C4-479E-9345-B6816B87C4B8}">
      <dgm:prSet/>
      <dgm:spPr/>
      <dgm:t>
        <a:bodyPr/>
        <a:lstStyle/>
        <a:p>
          <a:endParaRPr lang="en-US"/>
        </a:p>
      </dgm:t>
    </dgm:pt>
    <dgm:pt modelId="{3C312795-0AE4-4749-99FD-C07847578CDF}">
      <dgm:prSet/>
      <dgm:spPr>
        <a:solidFill>
          <a:srgbClr val="444446"/>
        </a:solidFill>
        <a:ln>
          <a:solidFill>
            <a:srgbClr val="444446"/>
          </a:solidFill>
        </a:ln>
      </dgm:spPr>
      <dgm:t>
        <a:bodyPr/>
        <a:lstStyle/>
        <a:p>
          <a:r>
            <a:rPr lang="en-US" dirty="0">
              <a:solidFill>
                <a:srgbClr val="D4D600"/>
              </a:solidFill>
            </a:rPr>
            <a:t>Be patient</a:t>
          </a:r>
        </a:p>
      </dgm:t>
    </dgm:pt>
    <dgm:pt modelId="{B2FF1569-858A-4596-B6D5-5CDB5CE50A3D}" type="parTrans" cxnId="{62FCA377-5D25-404F-B87E-203CE02B1529}">
      <dgm:prSet/>
      <dgm:spPr/>
      <dgm:t>
        <a:bodyPr/>
        <a:lstStyle/>
        <a:p>
          <a:endParaRPr lang="en-US"/>
        </a:p>
      </dgm:t>
    </dgm:pt>
    <dgm:pt modelId="{304BFFAA-9772-4A62-8BA2-26C462626E16}" type="sibTrans" cxnId="{62FCA377-5D25-404F-B87E-203CE02B1529}">
      <dgm:prSet/>
      <dgm:spPr/>
      <dgm:t>
        <a:bodyPr/>
        <a:lstStyle/>
        <a:p>
          <a:endParaRPr lang="en-US"/>
        </a:p>
      </dgm:t>
    </dgm:pt>
    <dgm:pt modelId="{4A905102-0986-41B2-A935-36834102271F}">
      <dgm:prSet/>
      <dgm:spPr>
        <a:ln>
          <a:solidFill>
            <a:srgbClr val="444446">
              <a:alpha val="90000"/>
            </a:srgbClr>
          </a:solidFill>
        </a:ln>
      </dgm:spPr>
      <dgm:t>
        <a:bodyPr/>
        <a:lstStyle/>
        <a:p>
          <a:r>
            <a:rPr lang="en-US" dirty="0"/>
            <a:t>Be patient. There will be set backs, but I never heard a comment that the audience did not want this data</a:t>
          </a:r>
        </a:p>
        <a:p>
          <a:r>
            <a:rPr lang="en-US" dirty="0"/>
            <a:t> –Steve Molloy, Hamilton</a:t>
          </a:r>
        </a:p>
      </dgm:t>
    </dgm:pt>
    <dgm:pt modelId="{39ADC0E9-7686-4FAF-AB98-82E9F1EAAC16}" type="parTrans" cxnId="{93560871-5AFD-46DE-88A0-444F03816CF0}">
      <dgm:prSet/>
      <dgm:spPr/>
      <dgm:t>
        <a:bodyPr/>
        <a:lstStyle/>
        <a:p>
          <a:endParaRPr lang="en-US"/>
        </a:p>
      </dgm:t>
    </dgm:pt>
    <dgm:pt modelId="{E147B07F-9423-474A-8C7F-E80B9CA175C1}" type="sibTrans" cxnId="{93560871-5AFD-46DE-88A0-444F03816CF0}">
      <dgm:prSet/>
      <dgm:spPr/>
      <dgm:t>
        <a:bodyPr/>
        <a:lstStyle/>
        <a:p>
          <a:endParaRPr lang="en-US"/>
        </a:p>
      </dgm:t>
    </dgm:pt>
    <dgm:pt modelId="{8AEEC77E-B1A9-4014-9DAE-BB670FFC20C3}">
      <dgm:prSet/>
      <dgm:spPr>
        <a:solidFill>
          <a:srgbClr val="D4D600"/>
        </a:solidFill>
      </dgm:spPr>
      <dgm:t>
        <a:bodyPr/>
        <a:lstStyle/>
        <a:p>
          <a:r>
            <a:rPr lang="en-US" dirty="0"/>
            <a:t>Don’t get discouraged</a:t>
          </a:r>
        </a:p>
      </dgm:t>
    </dgm:pt>
    <dgm:pt modelId="{373AA54C-20E1-4D52-ABB7-054D4F5865B1}" type="parTrans" cxnId="{A9CEACB1-6940-4A46-AA5A-F12999744A56}">
      <dgm:prSet/>
      <dgm:spPr/>
      <dgm:t>
        <a:bodyPr/>
        <a:lstStyle/>
        <a:p>
          <a:endParaRPr lang="en-US"/>
        </a:p>
      </dgm:t>
    </dgm:pt>
    <dgm:pt modelId="{8AA4F828-67E4-4655-B0FF-526E4AB18F96}" type="sibTrans" cxnId="{A9CEACB1-6940-4A46-AA5A-F12999744A56}">
      <dgm:prSet/>
      <dgm:spPr/>
      <dgm:t>
        <a:bodyPr/>
        <a:lstStyle/>
        <a:p>
          <a:endParaRPr lang="en-US"/>
        </a:p>
      </dgm:t>
    </dgm:pt>
    <dgm:pt modelId="{A25D87ED-CD5A-4A51-AC23-D8C39F27DD0F}">
      <dgm:prSet/>
      <dgm:spPr/>
      <dgm:t>
        <a:bodyPr/>
        <a:lstStyle/>
        <a:p>
          <a:r>
            <a:rPr lang="en-US" dirty="0"/>
            <a:t>Don’t get discouraged by other cities. It may seem a lot to learn, but you get something really valuable with 24h data.</a:t>
          </a:r>
        </a:p>
      </dgm:t>
    </dgm:pt>
    <dgm:pt modelId="{087E9A4A-FC09-4B91-AE92-BDA6C99E2159}" type="parTrans" cxnId="{544263B4-1169-46E9-BC4D-EFB074BD97C9}">
      <dgm:prSet/>
      <dgm:spPr/>
      <dgm:t>
        <a:bodyPr/>
        <a:lstStyle/>
        <a:p>
          <a:endParaRPr lang="en-US"/>
        </a:p>
      </dgm:t>
    </dgm:pt>
    <dgm:pt modelId="{C12CE0CB-43CD-45E2-B655-4898242FE878}" type="sibTrans" cxnId="{544263B4-1169-46E9-BC4D-EFB074BD97C9}">
      <dgm:prSet/>
      <dgm:spPr/>
      <dgm:t>
        <a:bodyPr/>
        <a:lstStyle/>
        <a:p>
          <a:endParaRPr lang="en-US"/>
        </a:p>
      </dgm:t>
    </dgm:pt>
    <dgm:pt modelId="{720E9F06-1FD4-47DD-BF92-09684835F20E}">
      <dgm:prSet/>
      <dgm:spPr/>
      <dgm:t>
        <a:bodyPr/>
        <a:lstStyle/>
        <a:p>
          <a:r>
            <a:rPr lang="en-US" dirty="0"/>
            <a:t> – Ellen Currier, Lane County COG</a:t>
          </a:r>
        </a:p>
      </dgm:t>
    </dgm:pt>
    <dgm:pt modelId="{440FD6EE-D16F-4563-B481-038DC38341E1}" type="parTrans" cxnId="{CF374184-C503-4676-9F74-5118817B2994}">
      <dgm:prSet/>
      <dgm:spPr/>
      <dgm:t>
        <a:bodyPr/>
        <a:lstStyle/>
        <a:p>
          <a:endParaRPr lang="en-US"/>
        </a:p>
      </dgm:t>
    </dgm:pt>
    <dgm:pt modelId="{CF93D35F-32E8-46B7-8BAC-0094ABBD626C}" type="sibTrans" cxnId="{CF374184-C503-4676-9F74-5118817B2994}">
      <dgm:prSet/>
      <dgm:spPr/>
      <dgm:t>
        <a:bodyPr/>
        <a:lstStyle/>
        <a:p>
          <a:endParaRPr lang="en-US"/>
        </a:p>
      </dgm:t>
    </dgm:pt>
    <dgm:pt modelId="{A7CB99B9-8919-4C6C-AEED-D6326A085F3A}">
      <dgm:prSet/>
      <dgm:spPr/>
      <dgm:t>
        <a:bodyPr/>
        <a:lstStyle/>
        <a:p>
          <a:r>
            <a:rPr lang="en-US" dirty="0"/>
            <a:t> –Tom Laws, COMPASS </a:t>
          </a:r>
        </a:p>
      </dgm:t>
    </dgm:pt>
    <dgm:pt modelId="{AE0A8CD1-A936-4A66-BDCE-AD7D507BB12D}" type="parTrans" cxnId="{05971AC0-683A-4F4D-B79B-05861DA14656}">
      <dgm:prSet/>
      <dgm:spPr/>
      <dgm:t>
        <a:bodyPr/>
        <a:lstStyle/>
        <a:p>
          <a:endParaRPr lang="en-US"/>
        </a:p>
      </dgm:t>
    </dgm:pt>
    <dgm:pt modelId="{34F6A7C1-3525-4BC5-AE7A-9FA0F9D331A6}" type="sibTrans" cxnId="{05971AC0-683A-4F4D-B79B-05861DA14656}">
      <dgm:prSet/>
      <dgm:spPr/>
      <dgm:t>
        <a:bodyPr/>
        <a:lstStyle/>
        <a:p>
          <a:endParaRPr lang="en-US"/>
        </a:p>
      </dgm:t>
    </dgm:pt>
    <dgm:pt modelId="{8B04A7D3-4687-4B5C-BC30-2D5DCEBCA6F1}" type="pres">
      <dgm:prSet presAssocID="{C11E489A-F8FA-4AE6-832E-33B8D04F9206}" presName="Name0" presStyleCnt="0">
        <dgm:presLayoutVars>
          <dgm:dir/>
          <dgm:animLvl val="lvl"/>
          <dgm:resizeHandles val="exact"/>
        </dgm:presLayoutVars>
      </dgm:prSet>
      <dgm:spPr/>
    </dgm:pt>
    <dgm:pt modelId="{3283B3C2-7E76-4475-908E-6B6DD8F2D983}" type="pres">
      <dgm:prSet presAssocID="{3EC01E63-1411-4471-B28B-3D33A21154EA}" presName="linNode" presStyleCnt="0"/>
      <dgm:spPr/>
    </dgm:pt>
    <dgm:pt modelId="{D4115B02-F8E2-4698-A11F-5EEE6BF089E6}" type="pres">
      <dgm:prSet presAssocID="{3EC01E63-1411-4471-B28B-3D33A21154EA}" presName="parentText" presStyleLbl="alignNode1" presStyleIdx="0" presStyleCnt="3" custScaleX="87272">
        <dgm:presLayoutVars>
          <dgm:chMax val="1"/>
          <dgm:bulletEnabled/>
        </dgm:presLayoutVars>
      </dgm:prSet>
      <dgm:spPr/>
    </dgm:pt>
    <dgm:pt modelId="{F0472896-690F-4F35-ACB5-7624E5DC1A7C}" type="pres">
      <dgm:prSet presAssocID="{3EC01E63-1411-4471-B28B-3D33A21154EA}" presName="descendantText" presStyleLbl="alignAccFollowNode1" presStyleIdx="0" presStyleCnt="3" custScaleX="121196" custScaleY="99956">
        <dgm:presLayoutVars>
          <dgm:bulletEnabled/>
        </dgm:presLayoutVars>
      </dgm:prSet>
      <dgm:spPr/>
    </dgm:pt>
    <dgm:pt modelId="{31954ABC-B837-4819-A97A-44212976DAFD}" type="pres">
      <dgm:prSet presAssocID="{27F2A9FF-40C3-4ACA-BB0F-6B495ABF8E2E}" presName="sp" presStyleCnt="0"/>
      <dgm:spPr/>
    </dgm:pt>
    <dgm:pt modelId="{6C106AEB-F361-467A-8540-5CE86B91B9E4}" type="pres">
      <dgm:prSet presAssocID="{3C312795-0AE4-4749-99FD-C07847578CDF}" presName="linNode" presStyleCnt="0"/>
      <dgm:spPr/>
    </dgm:pt>
    <dgm:pt modelId="{DEF24EF8-C0E0-4178-B6A4-8771B517EA74}" type="pres">
      <dgm:prSet presAssocID="{3C312795-0AE4-4749-99FD-C07847578CDF}" presName="parentText" presStyleLbl="alignNode1" presStyleIdx="1" presStyleCnt="3" custScaleX="109063" custLinFactNeighborX="-45" custLinFactNeighborY="-951">
        <dgm:presLayoutVars>
          <dgm:chMax val="1"/>
          <dgm:bulletEnabled/>
        </dgm:presLayoutVars>
      </dgm:prSet>
      <dgm:spPr/>
    </dgm:pt>
    <dgm:pt modelId="{4B79D62B-DFBB-495D-A259-B12A2B67429E}" type="pres">
      <dgm:prSet presAssocID="{3C312795-0AE4-4749-99FD-C07847578CDF}" presName="descendantText" presStyleLbl="alignAccFollowNode1" presStyleIdx="1" presStyleCnt="3">
        <dgm:presLayoutVars>
          <dgm:bulletEnabled/>
        </dgm:presLayoutVars>
      </dgm:prSet>
      <dgm:spPr/>
    </dgm:pt>
    <dgm:pt modelId="{CFEEBD8F-7122-47A4-B9B5-CE054823DE62}" type="pres">
      <dgm:prSet presAssocID="{304BFFAA-9772-4A62-8BA2-26C462626E16}" presName="sp" presStyleCnt="0"/>
      <dgm:spPr/>
    </dgm:pt>
    <dgm:pt modelId="{BFC856F6-F5A6-430C-97FD-F928BD526920}" type="pres">
      <dgm:prSet presAssocID="{8AEEC77E-B1A9-4014-9DAE-BB670FFC20C3}" presName="linNode" presStyleCnt="0"/>
      <dgm:spPr/>
    </dgm:pt>
    <dgm:pt modelId="{90D171F6-5E30-4803-847D-FB1CAB1849D6}" type="pres">
      <dgm:prSet presAssocID="{8AEEC77E-B1A9-4014-9DAE-BB670FFC20C3}" presName="parentText" presStyleLbl="alignNode1" presStyleIdx="2" presStyleCnt="3" custScaleX="148399">
        <dgm:presLayoutVars>
          <dgm:chMax val="1"/>
          <dgm:bulletEnabled/>
        </dgm:presLayoutVars>
      </dgm:prSet>
      <dgm:spPr/>
    </dgm:pt>
    <dgm:pt modelId="{0F9B8557-6E1B-4693-B839-7E1FCC293F71}" type="pres">
      <dgm:prSet presAssocID="{8AEEC77E-B1A9-4014-9DAE-BB670FFC20C3}" presName="descendantText" presStyleLbl="alignAccFollowNode1" presStyleIdx="2" presStyleCnt="3">
        <dgm:presLayoutVars>
          <dgm:bulletEnabled/>
        </dgm:presLayoutVars>
      </dgm:prSet>
      <dgm:spPr/>
    </dgm:pt>
  </dgm:ptLst>
  <dgm:cxnLst>
    <dgm:cxn modelId="{BEFD430D-74FF-49BB-8F67-043FD6B4610D}" type="presOf" srcId="{3C312795-0AE4-4749-99FD-C07847578CDF}" destId="{DEF24EF8-C0E0-4178-B6A4-8771B517EA74}" srcOrd="0" destOrd="0" presId="urn:microsoft.com/office/officeart/2016/7/layout/VerticalSolidActionList"/>
    <dgm:cxn modelId="{52F30839-16E1-4172-A823-B23B7EE8CABA}" type="presOf" srcId="{4A905102-0986-41B2-A935-36834102271F}" destId="{4B79D62B-DFBB-495D-A259-B12A2B67429E}" srcOrd="0" destOrd="0" presId="urn:microsoft.com/office/officeart/2016/7/layout/VerticalSolidActionList"/>
    <dgm:cxn modelId="{3308784D-AFA2-44A9-93DB-1262A957429D}" type="presOf" srcId="{A7CB99B9-8919-4C6C-AEED-D6326A085F3A}" destId="{0F9B8557-6E1B-4693-B839-7E1FCC293F71}" srcOrd="0" destOrd="1" presId="urn:microsoft.com/office/officeart/2016/7/layout/VerticalSolidActionList"/>
    <dgm:cxn modelId="{93560871-5AFD-46DE-88A0-444F03816CF0}" srcId="{3C312795-0AE4-4749-99FD-C07847578CDF}" destId="{4A905102-0986-41B2-A935-36834102271F}" srcOrd="0" destOrd="0" parTransId="{39ADC0E9-7686-4FAF-AB98-82E9F1EAAC16}" sibTransId="{E147B07F-9423-474A-8C7F-E80B9CA175C1}"/>
    <dgm:cxn modelId="{EBC13353-340A-488B-A345-F1E405E8E0B5}" type="presOf" srcId="{A25D87ED-CD5A-4A51-AC23-D8C39F27DD0F}" destId="{0F9B8557-6E1B-4693-B839-7E1FCC293F71}" srcOrd="0" destOrd="0" presId="urn:microsoft.com/office/officeart/2016/7/layout/VerticalSolidActionList"/>
    <dgm:cxn modelId="{62FCA377-5D25-404F-B87E-203CE02B1529}" srcId="{C11E489A-F8FA-4AE6-832E-33B8D04F9206}" destId="{3C312795-0AE4-4749-99FD-C07847578CDF}" srcOrd="1" destOrd="0" parTransId="{B2FF1569-858A-4596-B6D5-5CDB5CE50A3D}" sibTransId="{304BFFAA-9772-4A62-8BA2-26C462626E16}"/>
    <dgm:cxn modelId="{A1177D82-356E-40E1-8ADB-1B6AAD994FC4}" type="presOf" srcId="{75FE94D3-457C-43EA-8CDC-4DCE1ED6C903}" destId="{F0472896-690F-4F35-ACB5-7624E5DC1A7C}" srcOrd="0" destOrd="0" presId="urn:microsoft.com/office/officeart/2016/7/layout/VerticalSolidActionList"/>
    <dgm:cxn modelId="{26673083-0B32-40E5-9C6E-8DD8D256E64C}" type="presOf" srcId="{3EC01E63-1411-4471-B28B-3D33A21154EA}" destId="{D4115B02-F8E2-4698-A11F-5EEE6BF089E6}" srcOrd="0" destOrd="0" presId="urn:microsoft.com/office/officeart/2016/7/layout/VerticalSolidActionList"/>
    <dgm:cxn modelId="{CF374184-C503-4676-9F74-5118817B2994}" srcId="{3EC01E63-1411-4471-B28B-3D33A21154EA}" destId="{720E9F06-1FD4-47DD-BF92-09684835F20E}" srcOrd="1" destOrd="0" parTransId="{440FD6EE-D16F-4563-B481-038DC38341E1}" sibTransId="{CF93D35F-32E8-46B7-8BAC-0094ABBD626C}"/>
    <dgm:cxn modelId="{8BD6968D-0BF7-4F45-80A8-DE8FED7B9B7C}" type="presOf" srcId="{720E9F06-1FD4-47DD-BF92-09684835F20E}" destId="{F0472896-690F-4F35-ACB5-7624E5DC1A7C}" srcOrd="0" destOrd="1" presId="urn:microsoft.com/office/officeart/2016/7/layout/VerticalSolidActionList"/>
    <dgm:cxn modelId="{A9CEACB1-6940-4A46-AA5A-F12999744A56}" srcId="{C11E489A-F8FA-4AE6-832E-33B8D04F9206}" destId="{8AEEC77E-B1A9-4014-9DAE-BB670FFC20C3}" srcOrd="2" destOrd="0" parTransId="{373AA54C-20E1-4D52-ABB7-054D4F5865B1}" sibTransId="{8AA4F828-67E4-4655-B0FF-526E4AB18F96}"/>
    <dgm:cxn modelId="{544263B4-1169-46E9-BC4D-EFB074BD97C9}" srcId="{8AEEC77E-B1A9-4014-9DAE-BB670FFC20C3}" destId="{A25D87ED-CD5A-4A51-AC23-D8C39F27DD0F}" srcOrd="0" destOrd="0" parTransId="{087E9A4A-FC09-4B91-AE92-BDA6C99E2159}" sibTransId="{C12CE0CB-43CD-45E2-B655-4898242FE878}"/>
    <dgm:cxn modelId="{143CA8B7-08D6-4E3A-81A5-642C823C506E}" type="presOf" srcId="{C11E489A-F8FA-4AE6-832E-33B8D04F9206}" destId="{8B04A7D3-4687-4B5C-BC30-2D5DCEBCA6F1}" srcOrd="0" destOrd="0" presId="urn:microsoft.com/office/officeart/2016/7/layout/VerticalSolidActionList"/>
    <dgm:cxn modelId="{05971AC0-683A-4F4D-B79B-05861DA14656}" srcId="{A25D87ED-CD5A-4A51-AC23-D8C39F27DD0F}" destId="{A7CB99B9-8919-4C6C-AEED-D6326A085F3A}" srcOrd="0" destOrd="0" parTransId="{AE0A8CD1-A936-4A66-BDCE-AD7D507BB12D}" sibTransId="{34F6A7C1-3525-4BC5-AE7A-9FA0F9D331A6}"/>
    <dgm:cxn modelId="{B5A8C8D1-C93B-4337-AA16-18DD0FC91B13}" type="presOf" srcId="{8AEEC77E-B1A9-4014-9DAE-BB670FFC20C3}" destId="{90D171F6-5E30-4803-847D-FB1CAB1849D6}" srcOrd="0" destOrd="0" presId="urn:microsoft.com/office/officeart/2016/7/layout/VerticalSolidActionList"/>
    <dgm:cxn modelId="{607E83E9-95C4-479E-9345-B6816B87C4B8}" srcId="{3EC01E63-1411-4471-B28B-3D33A21154EA}" destId="{75FE94D3-457C-43EA-8CDC-4DCE1ED6C903}" srcOrd="0" destOrd="0" parTransId="{329FA97F-0842-41E4-8A20-D8CA7C00E01A}" sibTransId="{954673BC-3B14-47B4-BCD4-FDF971675B57}"/>
    <dgm:cxn modelId="{AF3A6CFB-2240-417E-8278-F30542F3A229}" srcId="{C11E489A-F8FA-4AE6-832E-33B8D04F9206}" destId="{3EC01E63-1411-4471-B28B-3D33A21154EA}" srcOrd="0" destOrd="0" parTransId="{328BF69C-4541-43FC-8385-6141D3EB5228}" sibTransId="{27F2A9FF-40C3-4ACA-BB0F-6B495ABF8E2E}"/>
    <dgm:cxn modelId="{31E76CD5-3059-4AB8-876C-5DFAAC20B6BD}" type="presParOf" srcId="{8B04A7D3-4687-4B5C-BC30-2D5DCEBCA6F1}" destId="{3283B3C2-7E76-4475-908E-6B6DD8F2D983}" srcOrd="0" destOrd="0" presId="urn:microsoft.com/office/officeart/2016/7/layout/VerticalSolidActionList"/>
    <dgm:cxn modelId="{8624E283-E249-4EB5-B55A-9EC5394160C7}" type="presParOf" srcId="{3283B3C2-7E76-4475-908E-6B6DD8F2D983}" destId="{D4115B02-F8E2-4698-A11F-5EEE6BF089E6}" srcOrd="0" destOrd="0" presId="urn:microsoft.com/office/officeart/2016/7/layout/VerticalSolidActionList"/>
    <dgm:cxn modelId="{C66C24A1-BE2F-4085-9BB7-D55DE08D8E51}" type="presParOf" srcId="{3283B3C2-7E76-4475-908E-6B6DD8F2D983}" destId="{F0472896-690F-4F35-ACB5-7624E5DC1A7C}" srcOrd="1" destOrd="0" presId="urn:microsoft.com/office/officeart/2016/7/layout/VerticalSolidActionList"/>
    <dgm:cxn modelId="{62EE4969-5C1C-482B-812E-0646B0E435B2}" type="presParOf" srcId="{8B04A7D3-4687-4B5C-BC30-2D5DCEBCA6F1}" destId="{31954ABC-B837-4819-A97A-44212976DAFD}" srcOrd="1" destOrd="0" presId="urn:microsoft.com/office/officeart/2016/7/layout/VerticalSolidActionList"/>
    <dgm:cxn modelId="{6F3B2A8A-20CC-4B6B-9C4D-89091CE09188}" type="presParOf" srcId="{8B04A7D3-4687-4B5C-BC30-2D5DCEBCA6F1}" destId="{6C106AEB-F361-467A-8540-5CE86B91B9E4}" srcOrd="2" destOrd="0" presId="urn:microsoft.com/office/officeart/2016/7/layout/VerticalSolidActionList"/>
    <dgm:cxn modelId="{9605EBC0-40C3-4953-A5E7-B4FDCDEB9E34}" type="presParOf" srcId="{6C106AEB-F361-467A-8540-5CE86B91B9E4}" destId="{DEF24EF8-C0E0-4178-B6A4-8771B517EA74}" srcOrd="0" destOrd="0" presId="urn:microsoft.com/office/officeart/2016/7/layout/VerticalSolidActionList"/>
    <dgm:cxn modelId="{27130D02-0E99-4ED1-BBCE-0D160DB9DF68}" type="presParOf" srcId="{6C106AEB-F361-467A-8540-5CE86B91B9E4}" destId="{4B79D62B-DFBB-495D-A259-B12A2B67429E}" srcOrd="1" destOrd="0" presId="urn:microsoft.com/office/officeart/2016/7/layout/VerticalSolidActionList"/>
    <dgm:cxn modelId="{CDE556D5-271E-4F5A-8488-7A0C81AB0AD7}" type="presParOf" srcId="{8B04A7D3-4687-4B5C-BC30-2D5DCEBCA6F1}" destId="{CFEEBD8F-7122-47A4-B9B5-CE054823DE62}" srcOrd="3" destOrd="0" presId="urn:microsoft.com/office/officeart/2016/7/layout/VerticalSolidActionList"/>
    <dgm:cxn modelId="{A40D8B3D-0692-4065-8C20-079C289A8096}" type="presParOf" srcId="{8B04A7D3-4687-4B5C-BC30-2D5DCEBCA6F1}" destId="{BFC856F6-F5A6-430C-97FD-F928BD526920}" srcOrd="4" destOrd="0" presId="urn:microsoft.com/office/officeart/2016/7/layout/VerticalSolidActionList"/>
    <dgm:cxn modelId="{74C78D6B-A874-4EFF-9017-2C667A05A631}" type="presParOf" srcId="{BFC856F6-F5A6-430C-97FD-F928BD526920}" destId="{90D171F6-5E30-4803-847D-FB1CAB1849D6}" srcOrd="0" destOrd="0" presId="urn:microsoft.com/office/officeart/2016/7/layout/VerticalSolidActionList"/>
    <dgm:cxn modelId="{9CF7E2EC-8DE5-4D54-AA7E-BDBC0A8AAFF8}" type="presParOf" srcId="{BFC856F6-F5A6-430C-97FD-F928BD526920}" destId="{0F9B8557-6E1B-4693-B839-7E1FCC293F71}" srcOrd="1" destOrd="0" presId="urn:microsoft.com/office/officeart/2016/7/layout/VerticalSolidActionList"/>
  </dgm:cxnLst>
  <dgm:bg/>
  <dgm:whole>
    <a:ln>
      <a:solidFill>
        <a:srgbClr val="444446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5AEE81-61BA-4B06-9B91-AB9C71775BA1}">
      <dsp:nvSpPr>
        <dsp:cNvPr id="0" name=""/>
        <dsp:cNvSpPr/>
      </dsp:nvSpPr>
      <dsp:spPr>
        <a:xfrm>
          <a:off x="0" y="91682"/>
          <a:ext cx="3286125" cy="1971675"/>
        </a:xfrm>
        <a:prstGeom prst="rect">
          <a:avLst/>
        </a:prstGeom>
        <a:solidFill>
          <a:srgbClr val="D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baseline="0" dirty="0"/>
            <a:t>Approaches to build up a count program</a:t>
          </a:r>
          <a:endParaRPr lang="en-US" sz="3900" kern="1200" dirty="0"/>
        </a:p>
      </dsp:txBody>
      <dsp:txXfrm>
        <a:off x="0" y="91682"/>
        <a:ext cx="3286125" cy="1971675"/>
      </dsp:txXfrm>
    </dsp:sp>
    <dsp:sp modelId="{847F7FCF-9ED9-4256-B8E7-CA4841E59B45}">
      <dsp:nvSpPr>
        <dsp:cNvPr id="0" name=""/>
        <dsp:cNvSpPr/>
      </dsp:nvSpPr>
      <dsp:spPr>
        <a:xfrm>
          <a:off x="3614737" y="77860"/>
          <a:ext cx="3286125" cy="1971675"/>
        </a:xfrm>
        <a:prstGeom prst="rect">
          <a:avLst/>
        </a:prstGeom>
        <a:solidFill>
          <a:srgbClr val="D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kern="1200" baseline="0" dirty="0"/>
            <a:t>Client examples</a:t>
          </a:r>
          <a:endParaRPr lang="en-US" sz="3900" kern="1200" dirty="0"/>
        </a:p>
      </dsp:txBody>
      <dsp:txXfrm>
        <a:off x="3614737" y="77860"/>
        <a:ext cx="3286125" cy="1971675"/>
      </dsp:txXfrm>
    </dsp:sp>
    <dsp:sp modelId="{592CFD20-B9A5-4065-8B7C-78125DB0A890}">
      <dsp:nvSpPr>
        <dsp:cNvPr id="0" name=""/>
        <dsp:cNvSpPr/>
      </dsp:nvSpPr>
      <dsp:spPr>
        <a:xfrm>
          <a:off x="7229475" y="70329"/>
          <a:ext cx="3286125" cy="1971675"/>
        </a:xfrm>
        <a:prstGeom prst="rect">
          <a:avLst/>
        </a:prstGeom>
        <a:solidFill>
          <a:srgbClr val="D4D6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900" b="0" kern="1200" dirty="0"/>
            <a:t>Next steps to start or grow a program </a:t>
          </a:r>
          <a:endParaRPr lang="en-US" sz="3900" b="0" kern="1200" dirty="0"/>
        </a:p>
      </dsp:txBody>
      <dsp:txXfrm>
        <a:off x="7229475" y="70329"/>
        <a:ext cx="3286125" cy="19716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70DCF8-04FB-4421-AA97-F64591DB7E18}">
      <dsp:nvSpPr>
        <dsp:cNvPr id="0" name=""/>
        <dsp:cNvSpPr/>
      </dsp:nvSpPr>
      <dsp:spPr>
        <a:xfrm>
          <a:off x="7113" y="1552614"/>
          <a:ext cx="3123899" cy="2337627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800" kern="1200" dirty="0"/>
            <a:t>Goals:</a:t>
          </a:r>
          <a:endParaRPr lang="en-US" sz="28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Complement or “fill in” other data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Inform planning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Evaluate impact of AT investments</a:t>
          </a:r>
          <a:endParaRPr lang="en-US" sz="2000" kern="1200" dirty="0"/>
        </a:p>
      </dsp:txBody>
      <dsp:txXfrm>
        <a:off x="7113" y="1552614"/>
        <a:ext cx="3123899" cy="2337627"/>
      </dsp:txXfrm>
    </dsp:sp>
    <dsp:sp modelId="{ACD98B05-47EF-44A6-BB83-A39167C35966}">
      <dsp:nvSpPr>
        <dsp:cNvPr id="0" name=""/>
        <dsp:cNvSpPr/>
      </dsp:nvSpPr>
      <dsp:spPr>
        <a:xfrm>
          <a:off x="3179139" y="2599928"/>
          <a:ext cx="46858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DF9BC15-F5BB-4C11-BE27-0A8231E3116B}">
      <dsp:nvSpPr>
        <dsp:cNvPr id="0" name=""/>
        <dsp:cNvSpPr/>
      </dsp:nvSpPr>
      <dsp:spPr>
        <a:xfrm>
          <a:off x="3695850" y="1242181"/>
          <a:ext cx="3123899" cy="2958492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Outcomes:</a:t>
          </a:r>
          <a:endParaRPr lang="en-US" sz="24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Data for decision-makers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Reduce need for other data collection practices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Become regular practice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1800" kern="1200" dirty="0"/>
            <a:t>Input to other projects</a:t>
          </a:r>
          <a:endParaRPr lang="en-US" sz="1800" kern="1200" dirty="0"/>
        </a:p>
      </dsp:txBody>
      <dsp:txXfrm>
        <a:off x="3695850" y="1242181"/>
        <a:ext cx="3123899" cy="2958492"/>
      </dsp:txXfrm>
    </dsp:sp>
    <dsp:sp modelId="{62ACE2C6-8E96-4366-88A3-254AF92D51E0}">
      <dsp:nvSpPr>
        <dsp:cNvPr id="0" name=""/>
        <dsp:cNvSpPr/>
      </dsp:nvSpPr>
      <dsp:spPr>
        <a:xfrm>
          <a:off x="6867875" y="2599928"/>
          <a:ext cx="46858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C956DE-B5FC-4AC6-BF48-AF36FD4D15BA}">
      <dsp:nvSpPr>
        <dsp:cNvPr id="0" name=""/>
        <dsp:cNvSpPr/>
      </dsp:nvSpPr>
      <dsp:spPr>
        <a:xfrm>
          <a:off x="7384586" y="1023949"/>
          <a:ext cx="3123899" cy="3394956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400" kern="1200"/>
            <a:t>Lessons/questions:</a:t>
          </a:r>
          <a:endParaRPr lang="en-US" sz="24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Maintenance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Management in long-term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Role of partnerships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Shifting ownership </a:t>
          </a:r>
        </a:p>
      </dsp:txBody>
      <dsp:txXfrm>
        <a:off x="7384586" y="1023949"/>
        <a:ext cx="3123899" cy="33949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D56560-D23A-461D-8105-265C1C49A27D}">
      <dsp:nvSpPr>
        <dsp:cNvPr id="0" name=""/>
        <dsp:cNvSpPr/>
      </dsp:nvSpPr>
      <dsp:spPr>
        <a:xfrm>
          <a:off x="249095" y="2174"/>
          <a:ext cx="3899636" cy="2339781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Context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Baseline counts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Less defined outcomes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Learning process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Pilot projects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Funding sources vary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>
        <a:off x="249095" y="2174"/>
        <a:ext cx="3899636" cy="2339781"/>
      </dsp:txXfrm>
    </dsp:sp>
    <dsp:sp modelId="{7FD532E4-A99B-413B-AECE-606CF18D1C2C}">
      <dsp:nvSpPr>
        <dsp:cNvPr id="0" name=""/>
        <dsp:cNvSpPr/>
      </dsp:nvSpPr>
      <dsp:spPr>
        <a:xfrm>
          <a:off x="249095" y="2731920"/>
          <a:ext cx="3899636" cy="2339781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Advantages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Lower stakes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Less lead up time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Flexible process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Develop framework over time</a:t>
          </a:r>
        </a:p>
      </dsp:txBody>
      <dsp:txXfrm>
        <a:off x="249095" y="2731920"/>
        <a:ext cx="3899636" cy="23397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CB1D26-C914-4D85-9BE4-142D7741880D}">
      <dsp:nvSpPr>
        <dsp:cNvPr id="0" name=""/>
        <dsp:cNvSpPr/>
      </dsp:nvSpPr>
      <dsp:spPr>
        <a:xfrm>
          <a:off x="296862" y="1394"/>
          <a:ext cx="3876674" cy="2326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Context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Project opportunities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Can be high-profile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Requires buy-in early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Capital vs. operating funds</a:t>
          </a:r>
        </a:p>
      </dsp:txBody>
      <dsp:txXfrm>
        <a:off x="296862" y="1394"/>
        <a:ext cx="3876674" cy="2326004"/>
      </dsp:txXfrm>
    </dsp:sp>
    <dsp:sp modelId="{318334DE-9EEA-496C-A764-96AE29D14D00}">
      <dsp:nvSpPr>
        <dsp:cNvPr id="0" name=""/>
        <dsp:cNvSpPr/>
      </dsp:nvSpPr>
      <dsp:spPr>
        <a:xfrm>
          <a:off x="296862" y="2715066"/>
          <a:ext cx="3876674" cy="2326004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Advantages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Link to network development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“Built-in” evaluation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Data infrastructure concept</a:t>
          </a:r>
        </a:p>
      </dsp:txBody>
      <dsp:txXfrm>
        <a:off x="296862" y="2715066"/>
        <a:ext cx="3876674" cy="23260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BFFF15-EB45-4907-897B-C19A7C1093B2}">
      <dsp:nvSpPr>
        <dsp:cNvPr id="0" name=""/>
        <dsp:cNvSpPr/>
      </dsp:nvSpPr>
      <dsp:spPr>
        <a:xfrm>
          <a:off x="508768" y="2746"/>
          <a:ext cx="3897362" cy="2338417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600" kern="1200" dirty="0"/>
            <a:t>Context / aspects </a:t>
          </a:r>
          <a:endParaRPr lang="en-US" sz="26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Site selection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Installation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Ownership / maintenance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CA" sz="2000" kern="1200" dirty="0"/>
            <a:t>Data collection, management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Growth planned</a:t>
          </a:r>
        </a:p>
      </dsp:txBody>
      <dsp:txXfrm>
        <a:off x="508768" y="2746"/>
        <a:ext cx="3897362" cy="2338417"/>
      </dsp:txXfrm>
    </dsp:sp>
    <dsp:sp modelId="{B9C14A8C-4944-4691-807E-75A369945320}">
      <dsp:nvSpPr>
        <dsp:cNvPr id="0" name=""/>
        <dsp:cNvSpPr/>
      </dsp:nvSpPr>
      <dsp:spPr>
        <a:xfrm>
          <a:off x="508768" y="2730899"/>
          <a:ext cx="3897362" cy="2338417"/>
        </a:xfrm>
        <a:prstGeom prst="rect">
          <a:avLst/>
        </a:prstGeom>
        <a:solidFill>
          <a:srgbClr val="44444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Advantages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Wholesome approach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Built-in consultation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Report outcomes pre-determined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/>
            <a:t>Sets basis for future decisions</a:t>
          </a:r>
        </a:p>
      </dsp:txBody>
      <dsp:txXfrm>
        <a:off x="508768" y="2730899"/>
        <a:ext cx="3897362" cy="23384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472896-690F-4F35-ACB5-7624E5DC1A7C}">
      <dsp:nvSpPr>
        <dsp:cNvPr id="0" name=""/>
        <dsp:cNvSpPr/>
      </dsp:nvSpPr>
      <dsp:spPr>
        <a:xfrm>
          <a:off x="1209048" y="1833"/>
          <a:ext cx="6715674" cy="1532441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514" tIns="389411" rIns="107514" bIns="389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Have a story to tell from the data. It’s okay to start small. People respond well to information presented in a clear way.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– Ellen Currier, Lane County COG</a:t>
          </a:r>
        </a:p>
      </dsp:txBody>
      <dsp:txXfrm>
        <a:off x="1209048" y="1833"/>
        <a:ext cx="6715674" cy="1532441"/>
      </dsp:txXfrm>
    </dsp:sp>
    <dsp:sp modelId="{D4115B02-F8E2-4698-A11F-5EEE6BF089E6}">
      <dsp:nvSpPr>
        <dsp:cNvPr id="0" name=""/>
        <dsp:cNvSpPr/>
      </dsp:nvSpPr>
      <dsp:spPr>
        <a:xfrm>
          <a:off x="76" y="1495"/>
          <a:ext cx="1208972" cy="1533115"/>
        </a:xfrm>
        <a:prstGeom prst="rect">
          <a:avLst/>
        </a:prstGeom>
        <a:solidFill>
          <a:srgbClr val="D4D60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305" tIns="151438" rIns="73305" bIns="15143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Have a story</a:t>
          </a:r>
        </a:p>
      </dsp:txBody>
      <dsp:txXfrm>
        <a:off x="76" y="1495"/>
        <a:ext cx="1208972" cy="1533115"/>
      </dsp:txXfrm>
    </dsp:sp>
    <dsp:sp modelId="{4B79D62B-DFBB-495D-A259-B12A2B67429E}">
      <dsp:nvSpPr>
        <dsp:cNvPr id="0" name=""/>
        <dsp:cNvSpPr/>
      </dsp:nvSpPr>
      <dsp:spPr>
        <a:xfrm>
          <a:off x="1696607" y="1626598"/>
          <a:ext cx="6222206" cy="153311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444446">
              <a:alpha val="90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728" tIns="389411" rIns="120728" bIns="38941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Be patient. There will be set backs, but I never heard a comment that the audience did not want this data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 –Steve Molloy, Hamilton</a:t>
          </a:r>
        </a:p>
      </dsp:txBody>
      <dsp:txXfrm>
        <a:off x="1696607" y="1626598"/>
        <a:ext cx="6222206" cy="1533115"/>
      </dsp:txXfrm>
    </dsp:sp>
    <dsp:sp modelId="{DEF24EF8-C0E0-4178-B6A4-8771B517EA74}">
      <dsp:nvSpPr>
        <dsp:cNvPr id="0" name=""/>
        <dsp:cNvSpPr/>
      </dsp:nvSpPr>
      <dsp:spPr>
        <a:xfrm>
          <a:off x="0" y="1612018"/>
          <a:ext cx="1696531" cy="1533115"/>
        </a:xfrm>
        <a:prstGeom prst="rect">
          <a:avLst/>
        </a:prstGeom>
        <a:solidFill>
          <a:srgbClr val="444446"/>
        </a:solidFill>
        <a:ln w="12700" cap="flat" cmpd="sng" algn="ctr">
          <a:solidFill>
            <a:srgbClr val="44444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315" tIns="151438" rIns="82315" bIns="15143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rgbClr val="D4D600"/>
              </a:solidFill>
            </a:rPr>
            <a:t>Be patient</a:t>
          </a:r>
        </a:p>
      </dsp:txBody>
      <dsp:txXfrm>
        <a:off x="0" y="1612018"/>
        <a:ext cx="1696531" cy="1533115"/>
      </dsp:txXfrm>
    </dsp:sp>
    <dsp:sp modelId="{0F9B8557-6E1B-4693-B839-7E1FCC293F71}">
      <dsp:nvSpPr>
        <dsp:cNvPr id="0" name=""/>
        <dsp:cNvSpPr/>
      </dsp:nvSpPr>
      <dsp:spPr>
        <a:xfrm>
          <a:off x="2143119" y="3251701"/>
          <a:ext cx="5776436" cy="1533115"/>
        </a:xfrm>
        <a:prstGeom prst="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79" tIns="389411" rIns="112079" bIns="389411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Don’t get discouraged by other cities. It may seem a lot to learn, but you get something really valuable with 24h data.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 –Tom Laws, COMPASS </a:t>
          </a:r>
        </a:p>
      </dsp:txBody>
      <dsp:txXfrm>
        <a:off x="2143119" y="3251701"/>
        <a:ext cx="5776436" cy="1533115"/>
      </dsp:txXfrm>
    </dsp:sp>
    <dsp:sp modelId="{90D171F6-5E30-4803-847D-FB1CAB1849D6}">
      <dsp:nvSpPr>
        <dsp:cNvPr id="0" name=""/>
        <dsp:cNvSpPr/>
      </dsp:nvSpPr>
      <dsp:spPr>
        <a:xfrm>
          <a:off x="76" y="3251701"/>
          <a:ext cx="2143043" cy="1533115"/>
        </a:xfrm>
        <a:prstGeom prst="rect">
          <a:avLst/>
        </a:prstGeom>
        <a:solidFill>
          <a:srgbClr val="D4D60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417" tIns="151438" rIns="76417" bIns="15143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Don’t get discouraged</a:t>
          </a:r>
        </a:p>
      </dsp:txBody>
      <dsp:txXfrm>
        <a:off x="76" y="3251701"/>
        <a:ext cx="2143043" cy="1533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12DE44-5727-4C64-92D2-39C73BEA1AB0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CCF37-E919-4E9D-87AE-288CAF76F9F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5307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Greet audience.</a:t>
            </a:r>
          </a:p>
          <a:p>
            <a:endParaRPr lang="en-CA" dirty="0"/>
          </a:p>
          <a:p>
            <a:r>
              <a:rPr lang="en-CA" dirty="0"/>
              <a:t>This</a:t>
            </a:r>
          </a:p>
          <a:p>
            <a:endParaRPr lang="en-CA" baseline="0" dirty="0"/>
          </a:p>
          <a:p>
            <a:r>
              <a:rPr lang="en-CA" baseline="0" dirty="0"/>
              <a:t>Other presentation may go more in-depth, but</a:t>
            </a:r>
          </a:p>
          <a:p>
            <a:endParaRPr lang="en-CA" baseline="0" dirty="0"/>
          </a:p>
          <a:p>
            <a:r>
              <a:rPr lang="en-CA" baseline="0" dirty="0"/>
              <a:t>The purpose of to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283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Eco-Counter’s knowledge comes from our clients</a:t>
            </a:r>
            <a:r>
              <a:rPr lang="en-CA" baseline="0" dirty="0"/>
              <a:t>. Having worked with hundreds of organizations across North America, in 42 states, 8 Canadian provinces, there is a lot of experiential knowledge to share.</a:t>
            </a:r>
          </a:p>
          <a:p>
            <a:endParaRPr lang="en-CA" dirty="0"/>
          </a:p>
          <a:p>
            <a:r>
              <a:rPr lang="en-CA" dirty="0"/>
              <a:t>In fact, that was my draw to Eco-Counter. I</a:t>
            </a:r>
            <a:r>
              <a:rPr lang="en-CA" baseline="0" dirty="0"/>
              <a:t> joined in 2015 and before that, I worked in consulting to help cities create AT plans and design bike/</a:t>
            </a:r>
            <a:r>
              <a:rPr lang="en-CA" baseline="0" dirty="0" err="1"/>
              <a:t>ped</a:t>
            </a:r>
            <a:r>
              <a:rPr lang="en-CA" baseline="0" dirty="0"/>
              <a:t> networks. I joined Eco-Counter to </a:t>
            </a:r>
            <a:r>
              <a:rPr lang="en-CA" baseline="0" dirty="0" err="1"/>
              <a:t>to</a:t>
            </a:r>
            <a:r>
              <a:rPr lang="en-CA" baseline="0" dirty="0"/>
              <a:t> understand who, and how, count data is used to inform their bike/</a:t>
            </a:r>
            <a:r>
              <a:rPr lang="en-CA" baseline="0" dirty="0" err="1"/>
              <a:t>ped</a:t>
            </a:r>
            <a:r>
              <a:rPr lang="en-CA" baseline="0" dirty="0"/>
              <a:t> decisions. </a:t>
            </a:r>
          </a:p>
          <a:p>
            <a:endParaRPr lang="en-CA" baseline="0" dirty="0"/>
          </a:p>
          <a:p>
            <a:r>
              <a:rPr lang="en-CA" baseline="0" dirty="0"/>
              <a:t>So the information in this presentation comes from:</a:t>
            </a:r>
          </a:p>
          <a:p>
            <a:r>
              <a:rPr lang="en-CA" baseline="0" dirty="0"/>
              <a:t>-</a:t>
            </a:r>
          </a:p>
          <a:p>
            <a:r>
              <a:rPr lang="en-CA" baseline="0" dirty="0"/>
              <a:t>-</a:t>
            </a:r>
          </a:p>
          <a:p>
            <a:r>
              <a:rPr lang="en-CA" baseline="0" dirty="0"/>
              <a:t>-More recently, phone interviews with select clients</a:t>
            </a:r>
          </a:p>
          <a:p>
            <a:endParaRPr lang="en-CA" dirty="0"/>
          </a:p>
          <a:p>
            <a:r>
              <a:rPr lang="en-CA" dirty="0"/>
              <a:t>FULL DISCLOSURE: in the business of automated</a:t>
            </a:r>
            <a:r>
              <a:rPr lang="en-CA" baseline="0" dirty="0"/>
              <a:t> counters, focus of this presentation is on count programs from our clients that use this technology. I provide less information about programs that involve manual counts, </a:t>
            </a:r>
            <a:r>
              <a:rPr lang="en-CA" baseline="0" dirty="0" err="1"/>
              <a:t>etc</a:t>
            </a:r>
            <a:r>
              <a:rPr lang="en-CA" baseline="0" dirty="0"/>
              <a:t>, but can provide context.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7427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In client examples, I will cover: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GOALS that triggered a count program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OUTCOMES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LESSIONS/QUESTIONS </a:t>
            </a:r>
            <a:r>
              <a:rPr lang="en-CA" baseline="0" dirty="0"/>
              <a:t>as programs evolve</a:t>
            </a:r>
            <a:endParaRPr lang="en-US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3763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Hamilton, ON. Population</a:t>
            </a:r>
            <a:r>
              <a:rPr lang="en-CA" baseline="0" dirty="0"/>
              <a:t> about 550,000 people. About 1h away from Toronto, halfway to Niagara Falls on Lake Ontario.</a:t>
            </a:r>
            <a:endParaRPr lang="en-CA" dirty="0"/>
          </a:p>
          <a:p>
            <a:endParaRPr lang="en-CA" dirty="0"/>
          </a:p>
          <a:p>
            <a:r>
              <a:rPr lang="en-CA" dirty="0"/>
              <a:t>This is a view from the Niagara</a:t>
            </a:r>
            <a:r>
              <a:rPr lang="en-CA" baseline="0" dirty="0"/>
              <a:t> Escarpment, which has stairs and trail, with pedestrian counters, </a:t>
            </a:r>
          </a:p>
          <a:p>
            <a:endParaRPr lang="en-CA" baseline="0" dirty="0"/>
          </a:p>
          <a:p>
            <a:r>
              <a:rPr lang="en-CA" baseline="0" dirty="0"/>
              <a:t>When they started in 2011, they invested in 2 portable pedestrian counters – targeted well-known popular places:</a:t>
            </a:r>
          </a:p>
          <a:p>
            <a:r>
              <a:rPr lang="en-CA" baseline="0" dirty="0"/>
              <a:t>Mostly trails, waterfront, near downtown, pedestrian bridge, etc. </a:t>
            </a:r>
          </a:p>
          <a:p>
            <a:endParaRPr lang="en-CA" baseline="0" dirty="0"/>
          </a:p>
          <a:p>
            <a:r>
              <a:rPr lang="en-CA" baseline="0" dirty="0"/>
              <a:t>GOAL:	baseline, supplement TMCs, quantify known activity, </a:t>
            </a:r>
          </a:p>
          <a:p>
            <a:r>
              <a:rPr lang="en-CA" baseline="0" dirty="0"/>
              <a:t>OUTCOMES:	lead to designated fund, </a:t>
            </a:r>
          </a:p>
          <a:p>
            <a:r>
              <a:rPr lang="en-CA" baseline="0" dirty="0"/>
              <a:t>SURPRISES:	coordination required to on-street permanent counters,  </a:t>
            </a:r>
          </a:p>
          <a:p>
            <a:r>
              <a:rPr lang="en-CA" baseline="0" dirty="0"/>
              <a:t>	partners in data management, 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211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Lane COG</a:t>
            </a:r>
            <a:r>
              <a:rPr lang="en-CA" baseline="0" dirty="0"/>
              <a:t> is MPO around Eugene (pop 160,500) and Springfield (pop. 60,000), Oregon. About 1.5h south of Portland. </a:t>
            </a:r>
          </a:p>
          <a:p>
            <a:endParaRPr lang="en-CA" baseline="0" dirty="0"/>
          </a:p>
          <a:p>
            <a:r>
              <a:rPr lang="en-CA" baseline="0" dirty="0"/>
              <a:t>GOALS:	</a:t>
            </a:r>
          </a:p>
          <a:p>
            <a:r>
              <a:rPr lang="en-CA" baseline="0" dirty="0"/>
              <a:t>OUTCOMES: 	help apply for federal funding, </a:t>
            </a:r>
          </a:p>
          <a:p>
            <a:r>
              <a:rPr lang="en-CA" baseline="0" dirty="0"/>
              <a:t>LESSIONS / CHALLENGES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7687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Success</a:t>
            </a:r>
            <a:r>
              <a:rPr lang="en-CA" baseline="0" dirty="0"/>
              <a:t> tips for COMPASS: working group to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9776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Message for beginners:</a:t>
            </a:r>
          </a:p>
          <a:p>
            <a:r>
              <a:rPr lang="en-CA" dirty="0"/>
              <a:t>-do you have a natural leading party?</a:t>
            </a:r>
          </a:p>
          <a:p>
            <a:r>
              <a:rPr lang="en-CA" dirty="0"/>
              <a:t>-given relationship, what approach works best? Try-out, as-built, or plan-out?</a:t>
            </a:r>
          </a:p>
          <a:p>
            <a:endParaRPr lang="en-CA" dirty="0"/>
          </a:p>
          <a:p>
            <a:r>
              <a:rPr lang="en-CA" dirty="0"/>
              <a:t>Message for cities with establish programs: </a:t>
            </a:r>
          </a:p>
          <a:p>
            <a:r>
              <a:rPr lang="en-CA" dirty="0"/>
              <a:t>-ask your yourself, what stage is our progress?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CCF37-E919-4E9D-87AE-288CAF76F9F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1593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66834-F4F8-46FD-88DF-298F82BAE7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7843CE-D2E1-4516-914F-9E626D90F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6B227-A914-495A-8298-9AF7EA816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6927-B8A6-4225-B651-3AC17F929529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B98F32-1B51-4DCE-858D-1AA61238B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E9632-1081-4BBB-A0E7-79F84B6A0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7D9D-16A4-45A1-BA4E-2E3756961F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3912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77181-3821-4D44-8EFC-FC6C4B8D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9AFF3-0AE2-4BC5-A3E9-5A8A7CD68D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D8C5B-CE58-4A25-9D5D-F35975434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6927-B8A6-4225-B651-3AC17F929529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C5003-1BFC-48DD-8632-86D3F0C5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FB905-116F-45C4-8F99-58AC1453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7D9D-16A4-45A1-BA4E-2E3756961F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896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30999-362C-4522-9CE9-E4097CFEB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A17792-2790-42EC-8751-5872B94C1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0330D-34C6-4A44-AD3A-3C080C34EB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0D8C06-47AD-475E-A112-24C84FE5E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6927-B8A6-4225-B651-3AC17F929529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B32F9-B7FA-42FC-B623-9E4F8DAA6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ED2B1-D170-41D8-9E6E-F948DB9C9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7D9D-16A4-45A1-BA4E-2E3756961F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7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998E-7009-47E8-BD69-D6D69563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C24892-1A34-401C-8450-B0462F370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B676A7-F8E2-4B9E-BBE8-C4FD1EE36D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6D5337-F8E9-412C-9D7B-503826399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F6927-B8A6-4225-B651-3AC17F929529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052BC-9825-4956-8DD1-66DE8743E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AE0033-ACA2-4269-BFBB-727961742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7D9D-16A4-45A1-BA4E-2E3756961F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4658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1228B36-12D5-4D07-B4A9-D0EE042A7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29E06-9300-4998-8060-E2E7CEE91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39863-6EE1-44A6-9DF4-59AC91769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F6927-B8A6-4225-B651-3AC17F929529}" type="datetimeFigureOut">
              <a:rPr lang="en-CA" smtClean="0"/>
              <a:t>2017-07-11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39C6E-6552-4B1D-9C88-7F0329DB2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F0DA1-7C75-4495-804F-4D49BB0632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1E7D9D-16A4-45A1-BA4E-2E3756961F06}" type="slidenum">
              <a:rPr lang="en-CA" smtClean="0"/>
              <a:t>‹#›</a:t>
            </a:fld>
            <a:endParaRPr lang="en-CA"/>
          </a:p>
        </p:txBody>
      </p:sp>
      <p:pic>
        <p:nvPicPr>
          <p:cNvPr id="7" name="Picture 3" descr="masque powerpoint ok.jpg">
            <a:extLst>
              <a:ext uri="{FF2B5EF4-FFF2-40B4-BE49-F238E27FC236}">
                <a16:creationId xmlns:a16="http://schemas.microsoft.com/office/drawing/2014/main" id="{3571C296-2C5D-45CD-8B24-691BDC00F7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06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0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" name="Rectangle 7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3" name="Straight Connector 77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Oval 79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rgbClr val="6D73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rgbClr val="E1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06C9C-A9CE-4036-9903-F95F57D43E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55" t="1" r="1" b="-104890"/>
          <a:stretch/>
        </p:blipFill>
        <p:spPr>
          <a:xfrm>
            <a:off x="6492113" y="10"/>
            <a:ext cx="5699887" cy="405923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778594F-200A-4C63-B353-BE2656C8D4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257" y="4525347"/>
            <a:ext cx="6939722" cy="1737360"/>
          </a:xfrm>
        </p:spPr>
        <p:txBody>
          <a:bodyPr anchor="t"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CA" sz="5100" b="1" dirty="0"/>
              <a:t>Evolution</a:t>
            </a:r>
            <a:r>
              <a:rPr lang="en-CA" sz="5100" b="1" baseline="0" dirty="0"/>
              <a:t> of a </a:t>
            </a:r>
            <a:br>
              <a:rPr lang="en-CA" sz="5100" b="1" baseline="0" dirty="0"/>
            </a:br>
            <a:r>
              <a:rPr lang="en-CA" sz="5100" b="1" baseline="0" dirty="0"/>
              <a:t>pedestrian and bicycle count program</a:t>
            </a:r>
            <a:endParaRPr lang="en-CA" sz="51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F4029F-346E-4394-B11C-2ACFB2B148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50762" y="4525347"/>
            <a:ext cx="3211288" cy="1737360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en-CA" sz="1700" dirty="0"/>
              <a:t>Marian </a:t>
            </a:r>
            <a:r>
              <a:rPr lang="en-CA" sz="1700" dirty="0" err="1"/>
              <a:t>Mithani</a:t>
            </a:r>
            <a:endParaRPr lang="en-CA" sz="1700" dirty="0"/>
          </a:p>
          <a:p>
            <a:pPr algn="l">
              <a:lnSpc>
                <a:spcPct val="70000"/>
              </a:lnSpc>
            </a:pPr>
            <a:r>
              <a:rPr lang="en-CA" sz="1700" dirty="0"/>
              <a:t>Eco-Counter</a:t>
            </a:r>
          </a:p>
          <a:p>
            <a:pPr algn="l">
              <a:lnSpc>
                <a:spcPct val="70000"/>
              </a:lnSpc>
            </a:pPr>
            <a:endParaRPr lang="en-CA" sz="1700" dirty="0"/>
          </a:p>
          <a:p>
            <a:pPr algn="l">
              <a:lnSpc>
                <a:spcPct val="70000"/>
              </a:lnSpc>
            </a:pPr>
            <a:r>
              <a:rPr lang="en-CA" sz="1700" dirty="0"/>
              <a:t>APBP Professional Development Seminar</a:t>
            </a:r>
          </a:p>
          <a:p>
            <a:pPr algn="l">
              <a:lnSpc>
                <a:spcPct val="70000"/>
              </a:lnSpc>
            </a:pPr>
            <a:r>
              <a:rPr lang="en-CA" sz="1700" dirty="0"/>
              <a:t>Memphis 2017</a:t>
            </a:r>
          </a:p>
        </p:txBody>
      </p:sp>
    </p:spTree>
    <p:extLst>
      <p:ext uri="{BB962C8B-B14F-4D97-AF65-F5344CB8AC3E}">
        <p14:creationId xmlns:p14="http://schemas.microsoft.com/office/powerpoint/2010/main" val="1385803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795176-5208-42E9-93FC-5D0F2B7AA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34" r="2" b="16146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8BC242CC-C370-47C6-8798-608B0FFA04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402" t="13468" r="4400" b="41922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440558-3A18-445D-AE63-672871ACE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 dirty="0"/>
              <a:t>Other client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0F98C-8502-41E6-BD8E-B9465FBB6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Continuous counts promised as part of grant application </a:t>
            </a:r>
          </a:p>
          <a:p>
            <a:r>
              <a:rPr lang="en-CA" sz="2000" dirty="0">
                <a:solidFill>
                  <a:schemeClr val="bg1"/>
                </a:solidFill>
              </a:rPr>
              <a:t>Key corridors identified for permanent stations such as on bridges, protected bike lanes, core trails, etc.</a:t>
            </a:r>
          </a:p>
          <a:p>
            <a:r>
              <a:rPr lang="en-CA" sz="2000" dirty="0">
                <a:solidFill>
                  <a:schemeClr val="bg1"/>
                </a:solidFill>
              </a:rPr>
              <a:t>Installed as part of road / bikeway /complete streets projects</a:t>
            </a:r>
          </a:p>
          <a:p>
            <a:r>
              <a:rPr lang="en-CA" sz="2000" dirty="0">
                <a:solidFill>
                  <a:schemeClr val="bg1"/>
                </a:solidFill>
              </a:rPr>
              <a:t>Part of minimum grid pilot projects (Calgary)</a:t>
            </a:r>
          </a:p>
          <a:p>
            <a:r>
              <a:rPr lang="en-CA" sz="2000" dirty="0">
                <a:solidFill>
                  <a:schemeClr val="bg1"/>
                </a:solidFill>
              </a:rPr>
              <a:t>Counter specifications within tender </a:t>
            </a:r>
          </a:p>
          <a:p>
            <a:r>
              <a:rPr lang="en-CA" sz="2000" dirty="0">
                <a:solidFill>
                  <a:schemeClr val="bg1"/>
                </a:solidFill>
              </a:rPr>
              <a:t>Create internal design standards  (Ottawa)</a:t>
            </a:r>
          </a:p>
          <a:p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3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E072F-5031-4DBE-979C-76281AC0C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886"/>
          </a:xfrm>
        </p:spPr>
        <p:txBody>
          <a:bodyPr>
            <a:normAutofit/>
          </a:bodyPr>
          <a:lstStyle/>
          <a:p>
            <a:pPr algn="r"/>
            <a:r>
              <a:rPr lang="en-CA" b="1" dirty="0"/>
              <a:t>Plan-it-out</a:t>
            </a:r>
            <a:r>
              <a:rPr lang="en-CA" b="1" baseline="0" dirty="0"/>
              <a:t> </a:t>
            </a:r>
            <a:endParaRPr lang="en-CA" b="1" dirty="0"/>
          </a:p>
        </p:txBody>
      </p:sp>
      <p:graphicFrame>
        <p:nvGraphicFramePr>
          <p:cNvPr id="12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564522"/>
              </p:ext>
            </p:extLst>
          </p:nvPr>
        </p:nvGraphicFramePr>
        <p:xfrm>
          <a:off x="0" y="1104899"/>
          <a:ext cx="4914900" cy="5072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erson standing next to a bicycle&#10;&#10;Description generated with very high confidence">
            <a:extLst>
              <a:ext uri="{FF2B5EF4-FFF2-40B4-BE49-F238E27FC236}">
                <a16:creationId xmlns:a16="http://schemas.microsoft.com/office/drawing/2014/main" id="{D1053B85-4BDB-4394-AE90-9B893463BF7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4"/>
          <a:stretch/>
        </p:blipFill>
        <p:spPr>
          <a:xfrm>
            <a:off x="4690285" y="899887"/>
            <a:ext cx="7501715" cy="578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015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Content Placeholder 3" descr="A close up of a map&#10;&#10;Description generated with high confidence"/>
          <p:cNvPicPr>
            <a:picLocks noChangeAspect="1"/>
          </p:cNvPicPr>
          <p:nvPr/>
        </p:nvPicPr>
        <p:blipFill rotWithShape="1">
          <a:blip r:embed="rId2"/>
          <a:srcRect l="10988" r="2088" b="-1"/>
          <a:stretch/>
        </p:blipFill>
        <p:spPr>
          <a:xfrm>
            <a:off x="5284937" y="1031967"/>
            <a:ext cx="6276250" cy="5577838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C03DDB-8CE5-402A-B8DD-C8CEE1610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COMPASS</a:t>
            </a:r>
            <a:br>
              <a:rPr lang="en-US" sz="3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36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Idaho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Key project of newly-formed AT working group in 2014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CA" sz="1800" dirty="0">
                <a:solidFill>
                  <a:schemeClr val="bg1"/>
                </a:solidFill>
              </a:rPr>
              <a:t>Met regularly to discuss all things related to data and counters</a:t>
            </a:r>
            <a:endParaRPr lang="en-US" sz="1800" dirty="0">
              <a:solidFill>
                <a:schemeClr val="bg1"/>
              </a:solidFill>
            </a:endParaRPr>
          </a:p>
          <a:p>
            <a:r>
              <a:rPr lang="en-US" sz="1800" dirty="0">
                <a:solidFill>
                  <a:schemeClr val="bg1"/>
                </a:solidFill>
              </a:rPr>
              <a:t>Installed 8  permanent counters in early 2015, need to be fair</a:t>
            </a:r>
            <a:endParaRPr lang="en-CA" sz="1800" dirty="0">
              <a:solidFill>
                <a:schemeClr val="bg1"/>
              </a:solidFill>
            </a:endParaRPr>
          </a:p>
          <a:p>
            <a:r>
              <a:rPr lang="en-CA" sz="1800" dirty="0">
                <a:solidFill>
                  <a:schemeClr val="bg1"/>
                </a:solidFill>
              </a:rPr>
              <a:t>Adding sites to network each year</a:t>
            </a:r>
          </a:p>
          <a:p>
            <a:r>
              <a:rPr lang="en-CA" sz="1800" dirty="0">
                <a:solidFill>
                  <a:schemeClr val="bg1"/>
                </a:solidFill>
              </a:rPr>
              <a:t>View of on-going demand 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24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FA9B5-1522-4D70-9D93-B5B83BA574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4" r="24669" b="-2"/>
          <a:stretch/>
        </p:blipFill>
        <p:spPr>
          <a:xfrm>
            <a:off x="4882609" y="1015190"/>
            <a:ext cx="4825175" cy="4288237"/>
          </a:xfrm>
          <a:prstGeom prst="rect">
            <a:avLst/>
          </a:prstGeom>
          <a:ln>
            <a:solidFill>
              <a:schemeClr val="tx1"/>
            </a:solidFill>
          </a:ln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CDF174-9E08-4C35-8698-73E813DA7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COMPASS </a:t>
            </a:r>
            <a:br>
              <a:rPr lang="en-CA" sz="3600" dirty="0">
                <a:solidFill>
                  <a:schemeClr val="bg1"/>
                </a:solidFill>
              </a:rPr>
            </a:br>
            <a:r>
              <a:rPr lang="en-CA" sz="3600" dirty="0">
                <a:solidFill>
                  <a:schemeClr val="bg1"/>
                </a:solidFill>
              </a:rPr>
              <a:t>Idaho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DD241-423B-4284-8684-59C77484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Working group developed process for count requests</a:t>
            </a:r>
          </a:p>
          <a:p>
            <a:r>
              <a:rPr lang="en-CA" sz="1800" dirty="0">
                <a:solidFill>
                  <a:schemeClr val="bg1"/>
                </a:solidFill>
              </a:rPr>
              <a:t>Managed in-house: install and data reports, 1 month interval</a:t>
            </a:r>
          </a:p>
          <a:p>
            <a:r>
              <a:rPr lang="en-CA" sz="1800" dirty="0">
                <a:solidFill>
                  <a:schemeClr val="bg1"/>
                </a:solidFill>
              </a:rPr>
              <a:t>Started in 2016 with 20-30 requests, 100+ requests in 2017</a:t>
            </a:r>
          </a:p>
          <a:p>
            <a:r>
              <a:rPr lang="en-CA" sz="1800" dirty="0">
                <a:solidFill>
                  <a:schemeClr val="bg1"/>
                </a:solidFill>
              </a:rPr>
              <a:t>Current challenge: person hours, site review, </a:t>
            </a:r>
          </a:p>
          <a:p>
            <a:r>
              <a:rPr lang="en-CA" sz="1800" dirty="0">
                <a:solidFill>
                  <a:schemeClr val="bg1"/>
                </a:solidFill>
              </a:rPr>
              <a:t>Considering shift to a counter library</a:t>
            </a:r>
          </a:p>
          <a:p>
            <a:r>
              <a:rPr lang="en-CA" sz="1800" dirty="0">
                <a:solidFill>
                  <a:schemeClr val="bg1"/>
                </a:solidFill>
              </a:rPr>
              <a:t>Challenge/concerns: proper installation, care of equipment</a:t>
            </a:r>
          </a:p>
          <a:p>
            <a:endParaRPr lang="en-CA" sz="18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1EFDE6-1AAE-452D-80E9-267E0D4F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238" y="2476091"/>
            <a:ext cx="4433886" cy="4287375"/>
          </a:xfrm>
          <a:prstGeom prst="rect">
            <a:avLst/>
          </a:prstGeom>
          <a:ln>
            <a:solidFill>
              <a:srgbClr val="444446"/>
            </a:solidFill>
          </a:ln>
        </p:spPr>
      </p:pic>
    </p:spTree>
    <p:extLst>
      <p:ext uri="{BB962C8B-B14F-4D97-AF65-F5344CB8AC3E}">
        <p14:creationId xmlns:p14="http://schemas.microsoft.com/office/powerpoint/2010/main" val="4227984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Content Placeholder 3" descr="A picture containing text, map&#10;&#10;Description generated with very high confidence"/>
          <p:cNvPicPr>
            <a:picLocks noChangeAspect="1"/>
          </p:cNvPicPr>
          <p:nvPr/>
        </p:nvPicPr>
        <p:blipFill rotWithShape="1">
          <a:blip r:embed="rId2"/>
          <a:srcRect r="1546" b="2"/>
          <a:stretch/>
        </p:blipFill>
        <p:spPr>
          <a:xfrm>
            <a:off x="5284937" y="1029190"/>
            <a:ext cx="6224256" cy="5531629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29722D-147E-4EBC-BCDE-BCCFBDB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 dirty="0">
                <a:solidFill>
                  <a:schemeClr val="bg1"/>
                </a:solidFill>
              </a:rPr>
              <a:t>San Francisco Metropolitan Transit Agency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Started annual bike counts in 2006, based on 2h peak periods</a:t>
            </a:r>
          </a:p>
          <a:p>
            <a:r>
              <a:rPr lang="en-US" sz="1800" dirty="0">
                <a:solidFill>
                  <a:schemeClr val="bg1"/>
                </a:solidFill>
              </a:rPr>
              <a:t>First pilot of automated counters in 2009 by Livable Streets </a:t>
            </a:r>
          </a:p>
          <a:p>
            <a:r>
              <a:rPr lang="en-US" sz="1800" dirty="0">
                <a:solidFill>
                  <a:schemeClr val="bg1"/>
                </a:solidFill>
              </a:rPr>
              <a:t>Pilot and expansion to over 75 sites under Livable Streets</a:t>
            </a:r>
          </a:p>
          <a:p>
            <a:r>
              <a:rPr lang="en-US" sz="1800" dirty="0">
                <a:solidFill>
                  <a:schemeClr val="bg1"/>
                </a:solidFill>
              </a:rPr>
              <a:t>Mix of permanent and short-term</a:t>
            </a:r>
          </a:p>
          <a:p>
            <a:r>
              <a:rPr lang="en-US" sz="1800" dirty="0">
                <a:solidFill>
                  <a:schemeClr val="bg1"/>
                </a:solidFill>
              </a:rPr>
              <a:t>Discussions to shift/share responsibilities with Planning</a:t>
            </a:r>
          </a:p>
          <a:p>
            <a:r>
              <a:rPr lang="en-US" sz="1800" dirty="0">
                <a:solidFill>
                  <a:schemeClr val="bg1"/>
                </a:solidFill>
              </a:rPr>
              <a:t>Maintenance contracts in place for next 2 years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6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Two people walking down the street&#10;&#10;Description generated with very high confidence">
            <a:extLst>
              <a:ext uri="{FF2B5EF4-FFF2-40B4-BE49-F238E27FC236}">
                <a16:creationId xmlns:a16="http://schemas.microsoft.com/office/drawing/2014/main" id="{D6BC5AC7-84FD-4A3D-B18E-32D15262AD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r="2" b="25042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E87096D1-3630-4184-8A58-59AF699666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20" r="6176" b="24491"/>
          <a:stretch/>
        </p:blipFill>
        <p:spPr>
          <a:xfrm>
            <a:off x="4791075" y="4192526"/>
            <a:ext cx="7400925" cy="2665475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A1BD01-0EB4-4878-B4BD-F0DEA4C47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 dirty="0"/>
              <a:t>Program Trends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8DD79-45D8-4A53-94F4-CC2A90618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 fontScale="92500" lnSpcReduction="10000"/>
          </a:bodyPr>
          <a:lstStyle/>
          <a:p>
            <a:r>
              <a:rPr lang="en-CA" sz="2400" dirty="0">
                <a:solidFill>
                  <a:schemeClr val="bg1"/>
                </a:solidFill>
              </a:rPr>
              <a:t>Ownership	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Needs a willing lead party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Organization structure affects approach </a:t>
            </a:r>
          </a:p>
          <a:p>
            <a:pPr marL="457200" lvl="1" indent="0">
              <a:buNone/>
            </a:pPr>
            <a:endParaRPr lang="en-CA" sz="2000" dirty="0">
              <a:solidFill>
                <a:schemeClr val="bg1"/>
              </a:solidFill>
            </a:endParaRPr>
          </a:p>
          <a:p>
            <a:r>
              <a:rPr lang="en-CA" sz="2400" dirty="0">
                <a:solidFill>
                  <a:schemeClr val="bg1"/>
                </a:solidFill>
              </a:rPr>
              <a:t>Awareness:	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It takes time to build 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Centralized data warehouse</a:t>
            </a:r>
          </a:p>
          <a:p>
            <a:pPr marL="457200" lvl="1" indent="0">
              <a:buNone/>
            </a:pPr>
            <a:r>
              <a:rPr lang="en-CA" sz="2000" dirty="0">
                <a:solidFill>
                  <a:schemeClr val="bg1"/>
                </a:solidFill>
              </a:rPr>
              <a:t> </a:t>
            </a:r>
          </a:p>
          <a:p>
            <a:r>
              <a:rPr lang="en-CA" sz="2400" dirty="0">
                <a:solidFill>
                  <a:schemeClr val="bg1"/>
                </a:solidFill>
              </a:rPr>
              <a:t>Manageability: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Upfront effort to launch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Different type of effort based on approach</a:t>
            </a:r>
          </a:p>
          <a:p>
            <a:pPr lvl="1"/>
            <a:r>
              <a:rPr lang="en-CA" sz="2000" dirty="0">
                <a:solidFill>
                  <a:schemeClr val="bg1"/>
                </a:solidFill>
              </a:rPr>
              <a:t>Experience vs. more sites</a:t>
            </a:r>
          </a:p>
          <a:p>
            <a:pPr marL="0" indent="0">
              <a:buNone/>
            </a:pPr>
            <a:endParaRPr lang="en-CA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641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4D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Freeform 3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icture containing outdoor, tree, ground, sky&#10;&#10;Description generated with very high confidence">
            <a:extLst>
              <a:ext uri="{FF2B5EF4-FFF2-40B4-BE49-F238E27FC236}">
                <a16:creationId xmlns:a16="http://schemas.microsoft.com/office/drawing/2014/main" id="{24DB6144-0F24-41C2-BB5E-7AB1309D85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15" r="-1" b="48906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6" name="Picture 4" descr="Image result for garden images">
            <a:extLst>
              <a:ext uri="{FF2B5EF4-FFF2-40B4-BE49-F238E27FC236}">
                <a16:creationId xmlns:a16="http://schemas.microsoft.com/office/drawing/2014/main" id="{9F740AF2-27C8-4D9E-A558-D9ABADB8C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8" r="-2" b="20469"/>
          <a:stretch/>
        </p:blipFill>
        <p:spPr bwMode="auto"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9FAB6-13F2-4BBD-94C6-196D9F648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CA"/>
              <a:t>Recipe for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ED34-B673-4E89-90A5-50B5B818A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5406"/>
            <a:ext cx="5097779" cy="4065986"/>
          </a:xfrm>
        </p:spPr>
        <p:txBody>
          <a:bodyPr anchor="t">
            <a:normAutofit/>
          </a:bodyPr>
          <a:lstStyle/>
          <a:p>
            <a:r>
              <a:rPr lang="en-CA" sz="2000" dirty="0">
                <a:solidFill>
                  <a:schemeClr val="bg1"/>
                </a:solidFill>
              </a:rPr>
              <a:t>Remember your goals!</a:t>
            </a:r>
          </a:p>
          <a:p>
            <a:pPr lvl="1"/>
            <a:r>
              <a:rPr lang="en-CA" sz="1600" dirty="0">
                <a:solidFill>
                  <a:schemeClr val="bg1"/>
                </a:solidFill>
              </a:rPr>
              <a:t>May call for different strategy</a:t>
            </a:r>
          </a:p>
          <a:p>
            <a:r>
              <a:rPr lang="en-CA" sz="2000" dirty="0">
                <a:solidFill>
                  <a:schemeClr val="bg1"/>
                </a:solidFill>
              </a:rPr>
              <a:t>Share your data </a:t>
            </a:r>
          </a:p>
          <a:p>
            <a:r>
              <a:rPr lang="en-CA" sz="2000" dirty="0">
                <a:solidFill>
                  <a:schemeClr val="bg1"/>
                </a:solidFill>
              </a:rPr>
              <a:t>Adjust the approach for your audience</a:t>
            </a:r>
          </a:p>
          <a:p>
            <a:r>
              <a:rPr lang="en-CA" sz="2000" dirty="0">
                <a:solidFill>
                  <a:schemeClr val="bg1"/>
                </a:solidFill>
              </a:rPr>
              <a:t>Keep a long view, but take one step at a time  </a:t>
            </a:r>
          </a:p>
        </p:txBody>
      </p:sp>
    </p:spTree>
    <p:extLst>
      <p:ext uri="{BB962C8B-B14F-4D97-AF65-F5344CB8AC3E}">
        <p14:creationId xmlns:p14="http://schemas.microsoft.com/office/powerpoint/2010/main" val="3162712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ky, grass, road&#10;&#10;Description generated with very high confidence">
            <a:extLst>
              <a:ext uri="{FF2B5EF4-FFF2-40B4-BE49-F238E27FC236}">
                <a16:creationId xmlns:a16="http://schemas.microsoft.com/office/drawing/2014/main" id="{1CB9E77B-9963-44D6-A4C2-9965A9C7F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6409" b="34299"/>
          <a:stretch/>
        </p:blipFill>
        <p:spPr>
          <a:xfrm>
            <a:off x="0" y="839518"/>
            <a:ext cx="12192000" cy="5561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3A4A1C-AF3E-46A4-B5D4-B159F9E1C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885"/>
          </a:xfrm>
        </p:spPr>
        <p:txBody>
          <a:bodyPr>
            <a:normAutofit/>
          </a:bodyPr>
          <a:lstStyle/>
          <a:p>
            <a:pPr algn="r"/>
            <a:r>
              <a:rPr lang="en-CA" dirty="0"/>
              <a:t>Words</a:t>
            </a:r>
            <a:r>
              <a:rPr lang="en-CA" baseline="0" dirty="0"/>
              <a:t> of wisdom</a:t>
            </a:r>
            <a:endParaRPr lang="en-CA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1926982"/>
              </p:ext>
            </p:extLst>
          </p:nvPr>
        </p:nvGraphicFramePr>
        <p:xfrm>
          <a:off x="3733800" y="1390650"/>
          <a:ext cx="7924800" cy="478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382678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25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Picture 11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26DB943-E890-4C86-BFEE-C98918E612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" r="1" b="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Down Arrow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100" y="-4763"/>
            <a:ext cx="3333749" cy="3338514"/>
          </a:xfrm>
          <a:prstGeom prst="downArrow">
            <a:avLst>
              <a:gd name="adj1" fmla="val 100000"/>
              <a:gd name="adj2" fmla="val 26890"/>
            </a:avLst>
          </a:prstGeom>
          <a:solidFill>
            <a:schemeClr val="tx1">
              <a:lumMod val="85000"/>
              <a:lumOff val="1500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4CE176-2A54-4A57-900E-A6058376C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0501"/>
            <a:ext cx="2886075" cy="248602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45277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8A059-C458-4AB1-BC19-A4392ED59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886"/>
          </a:xfrm>
        </p:spPr>
        <p:txBody>
          <a:bodyPr>
            <a:normAutofit/>
          </a:bodyPr>
          <a:lstStyle/>
          <a:p>
            <a:pPr algn="r"/>
            <a:r>
              <a:rPr lang="en-CA" dirty="0"/>
              <a:t>Y</a:t>
            </a:r>
            <a:r>
              <a:rPr lang="en-CA" baseline="0" dirty="0"/>
              <a:t>ou will learn about:</a:t>
            </a:r>
            <a:endParaRPr lang="en-CA" dirty="0"/>
          </a:p>
        </p:txBody>
      </p:sp>
      <p:graphicFrame>
        <p:nvGraphicFramePr>
          <p:cNvPr id="5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00409796"/>
              </p:ext>
            </p:extLst>
          </p:nvPr>
        </p:nvGraphicFramePr>
        <p:xfrm>
          <a:off x="838200" y="1825625"/>
          <a:ext cx="10515600" cy="21273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B8E9FC-6F13-44B8-BE6E-CF33671F6A10}"/>
              </a:ext>
            </a:extLst>
          </p:cNvPr>
          <p:cNvSpPr txBox="1"/>
          <p:nvPr/>
        </p:nvSpPr>
        <p:spPr>
          <a:xfrm>
            <a:off x="838200" y="4087959"/>
            <a:ext cx="32695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Try-it-out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As-you-build-it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Plan-it-out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2BDD7-80CC-4BCB-9A02-BE659F89C1BC}"/>
              </a:ext>
            </a:extLst>
          </p:cNvPr>
          <p:cNvSpPr txBox="1"/>
          <p:nvPr/>
        </p:nvSpPr>
        <p:spPr>
          <a:xfrm>
            <a:off x="4431323" y="4087959"/>
            <a:ext cx="3291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Goals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Outcomes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Lessons / Questions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9479A8-4733-43FC-961C-7131C9F7E671}"/>
              </a:ext>
            </a:extLst>
          </p:cNvPr>
          <p:cNvSpPr txBox="1"/>
          <p:nvPr/>
        </p:nvSpPr>
        <p:spPr>
          <a:xfrm>
            <a:off x="8046720" y="4087959"/>
            <a:ext cx="3291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Trends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Recipe for success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CA" dirty="0"/>
              <a:t>Advice from clients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76326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person riding a skateboard up the side of a road&#10;&#10;Description generated with high confidence">
            <a:extLst>
              <a:ext uri="{FF2B5EF4-FFF2-40B4-BE49-F238E27FC236}">
                <a16:creationId xmlns:a16="http://schemas.microsoft.com/office/drawing/2014/main" id="{A416018D-7A15-4343-8A62-232D18CB15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4" b="16780"/>
          <a:stretch/>
        </p:blipFill>
        <p:spPr>
          <a:xfrm>
            <a:off x="20921" y="899887"/>
            <a:ext cx="12171079" cy="5442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FEC0F1-1C02-43F4-8643-061AAE8AF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9886"/>
          </a:xfrm>
        </p:spPr>
        <p:txBody>
          <a:bodyPr>
            <a:normAutofit/>
          </a:bodyPr>
          <a:lstStyle/>
          <a:p>
            <a:pPr algn="r"/>
            <a:r>
              <a:rPr lang="en-CA" dirty="0"/>
              <a:t>Common themes</a:t>
            </a:r>
          </a:p>
        </p:txBody>
      </p:sp>
      <p:graphicFrame>
        <p:nvGraphicFramePr>
          <p:cNvPr id="18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7622759"/>
              </p:ext>
            </p:extLst>
          </p:nvPr>
        </p:nvGraphicFramePr>
        <p:xfrm>
          <a:off x="838200" y="899887"/>
          <a:ext cx="10515600" cy="544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67148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2679-AA7B-400E-B3C5-EB28F624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14400"/>
          </a:xfrm>
        </p:spPr>
        <p:txBody>
          <a:bodyPr>
            <a:normAutofit/>
          </a:bodyPr>
          <a:lstStyle/>
          <a:p>
            <a:pPr algn="r"/>
            <a:r>
              <a:rPr lang="en-CA" b="1" dirty="0"/>
              <a:t>Try-it-out</a:t>
            </a:r>
            <a:r>
              <a:rPr lang="en-CA" b="1" baseline="0" dirty="0"/>
              <a:t> </a:t>
            </a:r>
            <a:endParaRPr lang="en-CA" b="1" dirty="0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291926"/>
              </p:ext>
            </p:extLst>
          </p:nvPr>
        </p:nvGraphicFramePr>
        <p:xfrm>
          <a:off x="130630" y="1103086"/>
          <a:ext cx="4397828" cy="5073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picture containing outdoor, building, road, ground&#10;&#10;Description generated with very high confidence">
            <a:extLst>
              <a:ext uri="{FF2B5EF4-FFF2-40B4-BE49-F238E27FC236}">
                <a16:creationId xmlns:a16="http://schemas.microsoft.com/office/drawing/2014/main" id="{E51F82FE-71D5-4D50-BEF2-9A18EC3C4A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8"/>
          <a:stretch/>
        </p:blipFill>
        <p:spPr>
          <a:xfrm>
            <a:off x="4731658" y="921655"/>
            <a:ext cx="7460342" cy="571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35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hamilton ontario escarpment">
            <a:extLst>
              <a:ext uri="{FF2B5EF4-FFF2-40B4-BE49-F238E27FC236}">
                <a16:creationId xmlns:a16="http://schemas.microsoft.com/office/drawing/2014/main" id="{87537FFA-26A2-4217-BCFF-98DE71C9D30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0" t="20278" r="16993"/>
          <a:stretch/>
        </p:blipFill>
        <p:spPr bwMode="auto">
          <a:xfrm>
            <a:off x="-1" y="857250"/>
            <a:ext cx="12192000" cy="54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 5">
            <a:extLst/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030" name="Straight Connector 74">
            <a:extLst/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644E6EA-65A6-41D1-B324-9F602A1B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/>
              <a:t>Hamilton, Ontario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6FB0A15-9FB1-401F-95AE-F4A708677EF1}"/>
              </a:ext>
            </a:extLst>
          </p:cNvPr>
          <p:cNvSpPr txBox="1">
            <a:spLocks/>
          </p:cNvSpPr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700" dirty="0">
                <a:effectLst/>
              </a:rPr>
              <a:t>Started  in 2011 with  portable pedestrian counters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effectLst/>
              </a:rPr>
              <a:t>“Graduated” to tube counters in 2013</a:t>
            </a:r>
          </a:p>
          <a:p>
            <a:pPr>
              <a:lnSpc>
                <a:spcPct val="80000"/>
              </a:lnSpc>
            </a:pPr>
            <a:r>
              <a:rPr lang="en-US" sz="1700" dirty="0"/>
              <a:t>Helped to identify permanent sites for 2014/15</a:t>
            </a:r>
            <a:endParaRPr lang="en-US" sz="1700" dirty="0">
              <a:effectLst/>
            </a:endParaRPr>
          </a:p>
          <a:p>
            <a:pPr>
              <a:lnSpc>
                <a:spcPct val="80000"/>
              </a:lnSpc>
            </a:pPr>
            <a:r>
              <a:rPr lang="en-US" sz="1700" dirty="0">
                <a:effectLst/>
              </a:rPr>
              <a:t>Focused on permanent counters off-road 2016</a:t>
            </a:r>
          </a:p>
          <a:p>
            <a:pPr>
              <a:lnSpc>
                <a:spcPct val="80000"/>
              </a:lnSpc>
            </a:pPr>
            <a:r>
              <a:rPr lang="en-US" sz="1700" dirty="0">
                <a:effectLst/>
              </a:rPr>
              <a:t>On-road bike counts continue where facilities exist, rotating locations</a:t>
            </a:r>
          </a:p>
          <a:p>
            <a:pPr>
              <a:lnSpc>
                <a:spcPct val="80000"/>
              </a:lnSpc>
            </a:pPr>
            <a:r>
              <a:rPr lang="en-US" sz="1700" dirty="0"/>
              <a:t>Over 6 years, 100 sites, with 1-week samples for consecutive seasons</a:t>
            </a:r>
            <a:endParaRPr lang="en-US" sz="17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4881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Rectangle 309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3106" name="Rectangle 15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107" name="Straight Connector 154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D3EAF3EC-658E-4387-B4C7-490ABF161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65" b="2"/>
          <a:stretch/>
        </p:blipFill>
        <p:spPr>
          <a:xfrm>
            <a:off x="317635" y="2695575"/>
            <a:ext cx="4160452" cy="3840692"/>
          </a:xfrm>
          <a:prstGeom prst="rect">
            <a:avLst/>
          </a:prstGeom>
        </p:spPr>
      </p:pic>
      <p:pic>
        <p:nvPicPr>
          <p:cNvPr id="3077" name="Picture 2" descr="Image result for lane council of governments">
            <a:extLst>
              <a:ext uri="{FF2B5EF4-FFF2-40B4-BE49-F238E27FC236}">
                <a16:creationId xmlns:a16="http://schemas.microsoft.com/office/drawing/2014/main" id="{813F5BCE-2475-49EB-AB57-BAAF654F9E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72" b="2"/>
          <a:stretch/>
        </p:blipFill>
        <p:spPr bwMode="auto">
          <a:xfrm>
            <a:off x="4654296" y="321733"/>
            <a:ext cx="7223379" cy="298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83FD361-3B04-47E0-962E-8E1EEF520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182" r="40926" b="-2"/>
          <a:stretch/>
        </p:blipFill>
        <p:spPr>
          <a:xfrm>
            <a:off x="317635" y="321733"/>
            <a:ext cx="4160452" cy="2212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2E6C6F-3218-4922-9090-E6A76355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Lane Council of Governments, Washington</a:t>
            </a:r>
            <a:endParaRPr lang="en-US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31188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2679-AA7B-400E-B3C5-EB28F624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-47170"/>
            <a:ext cx="10515600" cy="914400"/>
          </a:xfrm>
        </p:spPr>
        <p:txBody>
          <a:bodyPr>
            <a:normAutofit/>
          </a:bodyPr>
          <a:lstStyle/>
          <a:p>
            <a:pPr algn="r"/>
            <a:r>
              <a:rPr lang="en-CA" b="1" dirty="0"/>
              <a:t>As-you-build-it</a:t>
            </a:r>
            <a:r>
              <a:rPr lang="en-CA" b="1" baseline="0" dirty="0"/>
              <a:t> </a:t>
            </a:r>
            <a:endParaRPr lang="en-CA" b="1" dirty="0"/>
          </a:p>
        </p:txBody>
      </p:sp>
      <p:graphicFrame>
        <p:nvGraphicFramePr>
          <p:cNvPr id="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2185020"/>
              </p:ext>
            </p:extLst>
          </p:nvPr>
        </p:nvGraphicFramePr>
        <p:xfrm>
          <a:off x="130629" y="1111591"/>
          <a:ext cx="4470399" cy="5042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4" descr="A picture containing outdoor, ground, person, road&#10;&#10;Description generated with very high confidence">
            <a:extLst>
              <a:ext uri="{FF2B5EF4-FFF2-40B4-BE49-F238E27FC236}">
                <a16:creationId xmlns:a16="http://schemas.microsoft.com/office/drawing/2014/main" id="{19A176EE-373F-4D5D-96C8-94390E21B85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028" y="896258"/>
            <a:ext cx="7590971" cy="56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72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4636008" cy="685799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604C0E-52A7-4934-BDD3-306DED6D13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" r="2" b="2"/>
          <a:stretch/>
        </p:blipFill>
        <p:spPr>
          <a:xfrm>
            <a:off x="5776686" y="950346"/>
            <a:ext cx="5775652" cy="5524755"/>
          </a:xfrm>
          <a:prstGeom prst="rect">
            <a:avLst/>
          </a:prstGeom>
          <a:effectLst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C27D69-1A3F-4D03-8DA2-96AD48F09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CA" sz="3600" baseline="0" dirty="0">
                <a:solidFill>
                  <a:schemeClr val="bg1"/>
                </a:solidFill>
              </a:rPr>
              <a:t>Boulder, Colorado</a:t>
            </a:r>
            <a:endParaRPr lang="en-CA" sz="3600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1ABAA-2CB4-480C-98E7-DDDA1B3C2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r>
              <a:rPr lang="en-CA" sz="1800" dirty="0">
                <a:solidFill>
                  <a:schemeClr val="bg1"/>
                </a:solidFill>
              </a:rPr>
              <a:t>Started with signature project</a:t>
            </a:r>
          </a:p>
          <a:p>
            <a:r>
              <a:rPr lang="en-CA" sz="1800" dirty="0">
                <a:solidFill>
                  <a:schemeClr val="bg1"/>
                </a:solidFill>
              </a:rPr>
              <a:t>First focused on bikes, then pedestrians</a:t>
            </a:r>
          </a:p>
          <a:p>
            <a:r>
              <a:rPr lang="en-CA" sz="1800" dirty="0">
                <a:solidFill>
                  <a:schemeClr val="bg1"/>
                </a:solidFill>
              </a:rPr>
              <a:t>Added permanent counter to corridor projects</a:t>
            </a:r>
          </a:p>
          <a:p>
            <a:r>
              <a:rPr lang="en-CA" sz="1800" dirty="0">
                <a:solidFill>
                  <a:schemeClr val="bg1"/>
                </a:solidFill>
              </a:rPr>
              <a:t>Starting to add retrofit site</a:t>
            </a:r>
          </a:p>
          <a:p>
            <a:r>
              <a:rPr lang="en-CA" sz="1800" dirty="0">
                <a:solidFill>
                  <a:schemeClr val="bg1"/>
                </a:solidFill>
              </a:rPr>
              <a:t>Currently rely on TMC for short-duration counts</a:t>
            </a:r>
          </a:p>
        </p:txBody>
      </p:sp>
    </p:spTree>
    <p:extLst>
      <p:ext uri="{BB962C8B-B14F-4D97-AF65-F5344CB8AC3E}">
        <p14:creationId xmlns:p14="http://schemas.microsoft.com/office/powerpoint/2010/main" val="42777020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EC theme</Template>
  <TotalTime>549</TotalTime>
  <Words>995</Words>
  <Application>Microsoft Office PowerPoint</Application>
  <PresentationFormat>Widescreen</PresentationFormat>
  <Paragraphs>190</Paragraphs>
  <Slides>17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Evolution of a  pedestrian and bicycle count program</vt:lpstr>
      <vt:lpstr>Background</vt:lpstr>
      <vt:lpstr>You will learn about:</vt:lpstr>
      <vt:lpstr>Common themes</vt:lpstr>
      <vt:lpstr>Try-it-out </vt:lpstr>
      <vt:lpstr>Hamilton, Ontario</vt:lpstr>
      <vt:lpstr>Lane Council of Governments, Washington</vt:lpstr>
      <vt:lpstr>As-you-build-it </vt:lpstr>
      <vt:lpstr>Boulder, Colorado</vt:lpstr>
      <vt:lpstr>Other client examples</vt:lpstr>
      <vt:lpstr>Plan-it-out </vt:lpstr>
      <vt:lpstr>COMPASS Idaho</vt:lpstr>
      <vt:lpstr>COMPASS  Idaho</vt:lpstr>
      <vt:lpstr>San Francisco Metropolitan Transit Agency</vt:lpstr>
      <vt:lpstr>Program Trends </vt:lpstr>
      <vt:lpstr>Recipe for success</vt:lpstr>
      <vt:lpstr>Words of wisdom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 of count programs</dc:title>
  <dc:creator>Marian Mithani</dc:creator>
  <cp:lastModifiedBy>Heather Scott</cp:lastModifiedBy>
  <cp:revision>62</cp:revision>
  <dcterms:created xsi:type="dcterms:W3CDTF">2017-06-20T13:05:09Z</dcterms:created>
  <dcterms:modified xsi:type="dcterms:W3CDTF">2017-07-11T15:01:44Z</dcterms:modified>
</cp:coreProperties>
</file>